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580" r:id="rId2"/>
    <p:sldId id="579" r:id="rId3"/>
    <p:sldId id="589" r:id="rId4"/>
    <p:sldId id="588" r:id="rId5"/>
    <p:sldId id="592" r:id="rId6"/>
    <p:sldId id="591" r:id="rId7"/>
    <p:sldId id="593" r:id="rId8"/>
    <p:sldId id="594" r:id="rId9"/>
    <p:sldId id="595" r:id="rId10"/>
    <p:sldId id="596" r:id="rId11"/>
    <p:sldId id="597" r:id="rId12"/>
    <p:sldId id="598" r:id="rId13"/>
    <p:sldId id="599" r:id="rId14"/>
    <p:sldId id="600" r:id="rId15"/>
    <p:sldId id="601" r:id="rId16"/>
    <p:sldId id="602" r:id="rId17"/>
    <p:sldId id="603" r:id="rId18"/>
    <p:sldId id="646" r:id="rId19"/>
    <p:sldId id="604" r:id="rId20"/>
    <p:sldId id="608" r:id="rId21"/>
    <p:sldId id="606" r:id="rId22"/>
    <p:sldId id="611" r:id="rId23"/>
    <p:sldId id="610" r:id="rId24"/>
    <p:sldId id="609" r:id="rId25"/>
    <p:sldId id="612" r:id="rId26"/>
    <p:sldId id="613" r:id="rId27"/>
    <p:sldId id="614" r:id="rId28"/>
    <p:sldId id="615" r:id="rId29"/>
    <p:sldId id="616" r:id="rId30"/>
    <p:sldId id="617" r:id="rId31"/>
    <p:sldId id="618" r:id="rId32"/>
    <p:sldId id="619" r:id="rId33"/>
    <p:sldId id="620" r:id="rId34"/>
    <p:sldId id="621" r:id="rId35"/>
    <p:sldId id="644" r:id="rId36"/>
    <p:sldId id="652" r:id="rId37"/>
    <p:sldId id="645" r:id="rId38"/>
    <p:sldId id="647" r:id="rId39"/>
    <p:sldId id="648" r:id="rId40"/>
    <p:sldId id="649" r:id="rId41"/>
    <p:sldId id="650" r:id="rId42"/>
    <p:sldId id="651" r:id="rId43"/>
    <p:sldId id="622" r:id="rId44"/>
    <p:sldId id="623" r:id="rId45"/>
    <p:sldId id="626" r:id="rId46"/>
    <p:sldId id="624" r:id="rId47"/>
    <p:sldId id="625" r:id="rId48"/>
    <p:sldId id="629" r:id="rId49"/>
    <p:sldId id="630" r:id="rId50"/>
    <p:sldId id="631" r:id="rId51"/>
    <p:sldId id="632" r:id="rId52"/>
    <p:sldId id="633" r:id="rId53"/>
    <p:sldId id="634" r:id="rId54"/>
    <p:sldId id="635" r:id="rId55"/>
    <p:sldId id="627" r:id="rId56"/>
    <p:sldId id="628" r:id="rId57"/>
    <p:sldId id="636" r:id="rId58"/>
    <p:sldId id="637" r:id="rId59"/>
    <p:sldId id="638" r:id="rId60"/>
    <p:sldId id="639" r:id="rId61"/>
    <p:sldId id="640" r:id="rId62"/>
    <p:sldId id="641" r:id="rId63"/>
    <p:sldId id="642" r:id="rId64"/>
    <p:sldId id="643" r:id="rId65"/>
    <p:sldId id="549"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9600E5-1D96-4666-B1EF-3400936298CD}" v="14" dt="2023-06-28T13:34:09.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Bower" userId="57b90be3-e772-4f28-82a9-6cbcca8eec41" providerId="ADAL" clId="{85F32880-D2F5-4127-A79D-1F3A9156C680}"/>
    <pc:docChg chg="undo custSel addSld delSld modSld sldOrd">
      <pc:chgData name="Jordan Bower" userId="57b90be3-e772-4f28-82a9-6cbcca8eec41" providerId="ADAL" clId="{85F32880-D2F5-4127-A79D-1F3A9156C680}" dt="2022-07-11T19:40:29.391" v="2753" actId="20577"/>
      <pc:docMkLst>
        <pc:docMk/>
      </pc:docMkLst>
      <pc:sldChg chg="addSp delSp modSp mod">
        <pc:chgData name="Jordan Bower" userId="57b90be3-e772-4f28-82a9-6cbcca8eec41" providerId="ADAL" clId="{85F32880-D2F5-4127-A79D-1F3A9156C680}" dt="2022-06-08T13:04:31.776" v="361" actId="20577"/>
        <pc:sldMkLst>
          <pc:docMk/>
          <pc:sldMk cId="1300686117" sldId="311"/>
        </pc:sldMkLst>
        <pc:spChg chg="mod">
          <ac:chgData name="Jordan Bower" userId="57b90be3-e772-4f28-82a9-6cbcca8eec41" providerId="ADAL" clId="{85F32880-D2F5-4127-A79D-1F3A9156C680}" dt="2022-06-08T12:56:26.385" v="318" actId="20577"/>
          <ac:spMkLst>
            <pc:docMk/>
            <pc:sldMk cId="1300686117" sldId="311"/>
            <ac:spMk id="2" creationId="{00000000-0000-0000-0000-000000000000}"/>
          </ac:spMkLst>
        </pc:spChg>
        <pc:spChg chg="del">
          <ac:chgData name="Jordan Bower" userId="57b90be3-e772-4f28-82a9-6cbcca8eec41" providerId="ADAL" clId="{85F32880-D2F5-4127-A79D-1F3A9156C680}" dt="2022-06-08T13:00:12.005" v="350" actId="478"/>
          <ac:spMkLst>
            <pc:docMk/>
            <pc:sldMk cId="1300686117" sldId="311"/>
            <ac:spMk id="3" creationId="{40620723-D0B0-4614-AE6D-AC20327284B2}"/>
          </ac:spMkLst>
        </pc:spChg>
        <pc:spChg chg="add del">
          <ac:chgData name="Jordan Bower" userId="57b90be3-e772-4f28-82a9-6cbcca8eec41" providerId="ADAL" clId="{85F32880-D2F5-4127-A79D-1F3A9156C680}" dt="2022-06-08T12:56:36.834" v="321"/>
          <ac:spMkLst>
            <pc:docMk/>
            <pc:sldMk cId="1300686117" sldId="311"/>
            <ac:spMk id="4" creationId="{4A3192A3-D41E-D47B-2310-1D7C70197D25}"/>
          </ac:spMkLst>
        </pc:spChg>
        <pc:spChg chg="add del">
          <ac:chgData name="Jordan Bower" userId="57b90be3-e772-4f28-82a9-6cbcca8eec41" providerId="ADAL" clId="{85F32880-D2F5-4127-A79D-1F3A9156C680}" dt="2022-06-08T12:56:41.829" v="323"/>
          <ac:spMkLst>
            <pc:docMk/>
            <pc:sldMk cId="1300686117" sldId="311"/>
            <ac:spMk id="5" creationId="{085A23E8-2AF7-00DA-768B-3562DF26E05C}"/>
          </ac:spMkLst>
        </pc:spChg>
        <pc:spChg chg="add del mod">
          <ac:chgData name="Jordan Bower" userId="57b90be3-e772-4f28-82a9-6cbcca8eec41" providerId="ADAL" clId="{85F32880-D2F5-4127-A79D-1F3A9156C680}" dt="2022-06-08T12:57:11.366" v="332"/>
          <ac:spMkLst>
            <pc:docMk/>
            <pc:sldMk cId="1300686117" sldId="311"/>
            <ac:spMk id="6" creationId="{9CFA2ED8-64C3-C593-53BA-25BD0A4CE069}"/>
          </ac:spMkLst>
        </pc:spChg>
        <pc:spChg chg="del mod">
          <ac:chgData name="Jordan Bower" userId="57b90be3-e772-4f28-82a9-6cbcca8eec41" providerId="ADAL" clId="{85F32880-D2F5-4127-A79D-1F3A9156C680}" dt="2022-06-08T12:56:42.331" v="325"/>
          <ac:spMkLst>
            <pc:docMk/>
            <pc:sldMk cId="1300686117" sldId="311"/>
            <ac:spMk id="7" creationId="{AF92070F-9B26-4707-BF35-E970EFCFBB3A}"/>
          </ac:spMkLst>
        </pc:spChg>
        <pc:spChg chg="add del">
          <ac:chgData name="Jordan Bower" userId="57b90be3-e772-4f28-82a9-6cbcca8eec41" providerId="ADAL" clId="{85F32880-D2F5-4127-A79D-1F3A9156C680}" dt="2022-06-08T12:57:07.480" v="328"/>
          <ac:spMkLst>
            <pc:docMk/>
            <pc:sldMk cId="1300686117" sldId="311"/>
            <ac:spMk id="8" creationId="{18319C1B-B0DE-0058-5C5C-85CD15581A8C}"/>
          </ac:spMkLst>
        </pc:spChg>
        <pc:spChg chg="add del">
          <ac:chgData name="Jordan Bower" userId="57b90be3-e772-4f28-82a9-6cbcca8eec41" providerId="ADAL" clId="{85F32880-D2F5-4127-A79D-1F3A9156C680}" dt="2022-06-08T12:57:10.842" v="330"/>
          <ac:spMkLst>
            <pc:docMk/>
            <pc:sldMk cId="1300686117" sldId="311"/>
            <ac:spMk id="9" creationId="{BA51DCBD-6ADA-A7B8-821F-2DE872AC0309}"/>
          </ac:spMkLst>
        </pc:spChg>
        <pc:spChg chg="add del mod">
          <ac:chgData name="Jordan Bower" userId="57b90be3-e772-4f28-82a9-6cbcca8eec41" providerId="ADAL" clId="{85F32880-D2F5-4127-A79D-1F3A9156C680}" dt="2022-06-08T12:57:55.814" v="339"/>
          <ac:spMkLst>
            <pc:docMk/>
            <pc:sldMk cId="1300686117" sldId="311"/>
            <ac:spMk id="10" creationId="{1D7BF667-BB83-89AB-2914-70B13E5651E3}"/>
          </ac:spMkLst>
        </pc:spChg>
        <pc:spChg chg="add mod">
          <ac:chgData name="Jordan Bower" userId="57b90be3-e772-4f28-82a9-6cbcca8eec41" providerId="ADAL" clId="{85F32880-D2F5-4127-A79D-1F3A9156C680}" dt="2022-06-08T13:04:31.776" v="361" actId="20577"/>
          <ac:spMkLst>
            <pc:docMk/>
            <pc:sldMk cId="1300686117" sldId="311"/>
            <ac:spMk id="11" creationId="{289E3CB0-669E-49AC-4204-FB37D9B0B0E4}"/>
          </ac:spMkLst>
        </pc:spChg>
        <pc:picChg chg="add mod">
          <ac:chgData name="Jordan Bower" userId="57b90be3-e772-4f28-82a9-6cbcca8eec41" providerId="ADAL" clId="{85F32880-D2F5-4127-A79D-1F3A9156C680}" dt="2022-06-08T13:04:17.248" v="357" actId="1076"/>
          <ac:picMkLst>
            <pc:docMk/>
            <pc:sldMk cId="1300686117" sldId="311"/>
            <ac:picMk id="13" creationId="{DC616344-DF54-8399-FBB6-1208388D6B93}"/>
          </ac:picMkLst>
        </pc:picChg>
      </pc:sldChg>
      <pc:sldChg chg="addSp modSp ord">
        <pc:chgData name="Jordan Bower" userId="57b90be3-e772-4f28-82a9-6cbcca8eec41" providerId="ADAL" clId="{85F32880-D2F5-4127-A79D-1F3A9156C680}" dt="2022-06-27T15:04:57.360" v="904"/>
        <pc:sldMkLst>
          <pc:docMk/>
          <pc:sldMk cId="3564340638" sldId="579"/>
        </pc:sldMkLst>
        <pc:spChg chg="add mod">
          <ac:chgData name="Jordan Bower" userId="57b90be3-e772-4f28-82a9-6cbcca8eec41" providerId="ADAL" clId="{85F32880-D2F5-4127-A79D-1F3A9156C680}" dt="2022-06-08T12:46:29.808" v="157"/>
          <ac:spMkLst>
            <pc:docMk/>
            <pc:sldMk cId="3564340638" sldId="579"/>
            <ac:spMk id="4" creationId="{9F96F3BC-2EF2-D83A-6567-FA809302D833}"/>
          </ac:spMkLst>
        </pc:spChg>
        <pc:graphicFrameChg chg="mod">
          <ac:chgData name="Jordan Bower" userId="57b90be3-e772-4f28-82a9-6cbcca8eec41" providerId="ADAL" clId="{85F32880-D2F5-4127-A79D-1F3A9156C680}" dt="2022-06-08T14:24:50.642" v="507"/>
          <ac:graphicFrameMkLst>
            <pc:docMk/>
            <pc:sldMk cId="3564340638" sldId="579"/>
            <ac:graphicFrameMk id="5" creationId="{680E8E09-AFB3-4FAA-AD17-C5308EABEC41}"/>
          </ac:graphicFrameMkLst>
        </pc:graphicFrameChg>
      </pc:sldChg>
      <pc:sldChg chg="modSp add mod ord">
        <pc:chgData name="Jordan Bower" userId="57b90be3-e772-4f28-82a9-6cbcca8eec41" providerId="ADAL" clId="{85F32880-D2F5-4127-A79D-1F3A9156C680}" dt="2022-06-08T12:56:10.773" v="284" actId="20577"/>
        <pc:sldMkLst>
          <pc:docMk/>
          <pc:sldMk cId="1417106646" sldId="581"/>
        </pc:sldMkLst>
        <pc:spChg chg="mod">
          <ac:chgData name="Jordan Bower" userId="57b90be3-e772-4f28-82a9-6cbcca8eec41" providerId="ADAL" clId="{85F32880-D2F5-4127-A79D-1F3A9156C680}" dt="2022-06-08T12:56:10.773" v="284" actId="20577"/>
          <ac:spMkLst>
            <pc:docMk/>
            <pc:sldMk cId="1417106646" sldId="581"/>
            <ac:spMk id="2" creationId="{D7EF0762-DFD6-4265-BF66-9EFA52C75894}"/>
          </ac:spMkLst>
        </pc:spChg>
      </pc:sldChg>
      <pc:sldChg chg="addSp delSp modSp new mod">
        <pc:chgData name="Jordan Bower" userId="57b90be3-e772-4f28-82a9-6cbcca8eec41" providerId="ADAL" clId="{85F32880-D2F5-4127-A79D-1F3A9156C680}" dt="2022-06-08T13:39:26.971" v="484" actId="14100"/>
        <pc:sldMkLst>
          <pc:docMk/>
          <pc:sldMk cId="2316906707" sldId="582"/>
        </pc:sldMkLst>
        <pc:spChg chg="mod">
          <ac:chgData name="Jordan Bower" userId="57b90be3-e772-4f28-82a9-6cbcca8eec41" providerId="ADAL" clId="{85F32880-D2F5-4127-A79D-1F3A9156C680}" dt="2022-06-08T13:05:07.303" v="363"/>
          <ac:spMkLst>
            <pc:docMk/>
            <pc:sldMk cId="2316906707" sldId="582"/>
            <ac:spMk id="2" creationId="{BD3AC81A-149D-5AB2-F0E0-29958600E061}"/>
          </ac:spMkLst>
        </pc:spChg>
        <pc:spChg chg="del">
          <ac:chgData name="Jordan Bower" userId="57b90be3-e772-4f28-82a9-6cbcca8eec41" providerId="ADAL" clId="{85F32880-D2F5-4127-A79D-1F3A9156C680}" dt="2022-06-08T13:05:09.685" v="364" actId="478"/>
          <ac:spMkLst>
            <pc:docMk/>
            <pc:sldMk cId="2316906707" sldId="582"/>
            <ac:spMk id="3" creationId="{AEF2BD87-17B9-BE26-2035-0F6B1E86F29C}"/>
          </ac:spMkLst>
        </pc:spChg>
        <pc:spChg chg="add mod">
          <ac:chgData name="Jordan Bower" userId="57b90be3-e772-4f28-82a9-6cbcca8eec41" providerId="ADAL" clId="{85F32880-D2F5-4127-A79D-1F3A9156C680}" dt="2022-06-08T13:39:26.971" v="484" actId="14100"/>
          <ac:spMkLst>
            <pc:docMk/>
            <pc:sldMk cId="2316906707" sldId="582"/>
            <ac:spMk id="4" creationId="{32E6051C-FBB3-990C-506F-EB2CF2679103}"/>
          </ac:spMkLst>
        </pc:spChg>
        <pc:spChg chg="add mod">
          <ac:chgData name="Jordan Bower" userId="57b90be3-e772-4f28-82a9-6cbcca8eec41" providerId="ADAL" clId="{85F32880-D2F5-4127-A79D-1F3A9156C680}" dt="2022-06-08T13:12:06.997" v="449" actId="14100"/>
          <ac:spMkLst>
            <pc:docMk/>
            <pc:sldMk cId="2316906707" sldId="582"/>
            <ac:spMk id="7" creationId="{A8456ED0-1CBB-FC29-9981-F5D3C54E7DA2}"/>
          </ac:spMkLst>
        </pc:spChg>
        <pc:spChg chg="add mod">
          <ac:chgData name="Jordan Bower" userId="57b90be3-e772-4f28-82a9-6cbcca8eec41" providerId="ADAL" clId="{85F32880-D2F5-4127-A79D-1F3A9156C680}" dt="2022-06-08T13:12:25.061" v="453" actId="14100"/>
          <ac:spMkLst>
            <pc:docMk/>
            <pc:sldMk cId="2316906707" sldId="582"/>
            <ac:spMk id="8" creationId="{33FA333C-0B79-3C85-AD01-9FCED2C3441E}"/>
          </ac:spMkLst>
        </pc:spChg>
        <pc:picChg chg="add mod">
          <ac:chgData name="Jordan Bower" userId="57b90be3-e772-4f28-82a9-6cbcca8eec41" providerId="ADAL" clId="{85F32880-D2F5-4127-A79D-1F3A9156C680}" dt="2022-06-08T13:10:36.816" v="405" actId="1076"/>
          <ac:picMkLst>
            <pc:docMk/>
            <pc:sldMk cId="2316906707" sldId="582"/>
            <ac:picMk id="6" creationId="{F2E41982-13A6-E3F1-4124-56B98AD144CE}"/>
          </ac:picMkLst>
        </pc:picChg>
      </pc:sldChg>
      <pc:sldChg chg="addSp delSp modSp new mod">
        <pc:chgData name="Jordan Bower" userId="57b90be3-e772-4f28-82a9-6cbcca8eec41" providerId="ADAL" clId="{85F32880-D2F5-4127-A79D-1F3A9156C680}" dt="2022-06-08T13:43:37.835" v="501" actId="1076"/>
        <pc:sldMkLst>
          <pc:docMk/>
          <pc:sldMk cId="1740628885" sldId="583"/>
        </pc:sldMkLst>
        <pc:spChg chg="mod">
          <ac:chgData name="Jordan Bower" userId="57b90be3-e772-4f28-82a9-6cbcca8eec41" providerId="ADAL" clId="{85F32880-D2F5-4127-A79D-1F3A9156C680}" dt="2022-06-08T13:10:55.148" v="438" actId="20577"/>
          <ac:spMkLst>
            <pc:docMk/>
            <pc:sldMk cId="1740628885" sldId="583"/>
            <ac:spMk id="2" creationId="{447FC555-997C-7D52-096B-07EA29150CBD}"/>
          </ac:spMkLst>
        </pc:spChg>
        <pc:spChg chg="del">
          <ac:chgData name="Jordan Bower" userId="57b90be3-e772-4f28-82a9-6cbcca8eec41" providerId="ADAL" clId="{85F32880-D2F5-4127-A79D-1F3A9156C680}" dt="2022-06-08T13:10:58.515" v="439" actId="478"/>
          <ac:spMkLst>
            <pc:docMk/>
            <pc:sldMk cId="1740628885" sldId="583"/>
            <ac:spMk id="3" creationId="{19E2E2B7-9653-64A3-6FF1-9F7CF0A6A924}"/>
          </ac:spMkLst>
        </pc:spChg>
        <pc:spChg chg="add mod">
          <ac:chgData name="Jordan Bower" userId="57b90be3-e772-4f28-82a9-6cbcca8eec41" providerId="ADAL" clId="{85F32880-D2F5-4127-A79D-1F3A9156C680}" dt="2022-06-08T13:43:37.835" v="501" actId="1076"/>
          <ac:spMkLst>
            <pc:docMk/>
            <pc:sldMk cId="1740628885" sldId="583"/>
            <ac:spMk id="5" creationId="{DB995139-8338-CC30-1815-088F0276DB27}"/>
          </ac:spMkLst>
        </pc:spChg>
        <pc:spChg chg="add mod">
          <ac:chgData name="Jordan Bower" userId="57b90be3-e772-4f28-82a9-6cbcca8eec41" providerId="ADAL" clId="{85F32880-D2F5-4127-A79D-1F3A9156C680}" dt="2022-06-08T13:42:40.680" v="496" actId="1582"/>
          <ac:spMkLst>
            <pc:docMk/>
            <pc:sldMk cId="1740628885" sldId="583"/>
            <ac:spMk id="8" creationId="{3EAF6464-0245-644D-A069-92BF556EB3CF}"/>
          </ac:spMkLst>
        </pc:spChg>
        <pc:spChg chg="add mod">
          <ac:chgData name="Jordan Bower" userId="57b90be3-e772-4f28-82a9-6cbcca8eec41" providerId="ADAL" clId="{85F32880-D2F5-4127-A79D-1F3A9156C680}" dt="2022-06-08T13:42:59.875" v="500" actId="14100"/>
          <ac:spMkLst>
            <pc:docMk/>
            <pc:sldMk cId="1740628885" sldId="583"/>
            <ac:spMk id="9" creationId="{8AC4C4E4-6197-7F7C-A247-DF39A3735E33}"/>
          </ac:spMkLst>
        </pc:spChg>
        <pc:picChg chg="add mod">
          <ac:chgData name="Jordan Bower" userId="57b90be3-e772-4f28-82a9-6cbcca8eec41" providerId="ADAL" clId="{85F32880-D2F5-4127-A79D-1F3A9156C680}" dt="2022-06-08T13:42:05.313" v="492" actId="1076"/>
          <ac:picMkLst>
            <pc:docMk/>
            <pc:sldMk cId="1740628885" sldId="583"/>
            <ac:picMk id="7" creationId="{7F15FDCD-1830-3C9E-A374-C2429CED13CD}"/>
          </ac:picMkLst>
        </pc:picChg>
      </pc:sldChg>
      <pc:sldChg chg="addSp modSp add mod">
        <pc:chgData name="Jordan Bower" userId="57b90be3-e772-4f28-82a9-6cbcca8eec41" providerId="ADAL" clId="{85F32880-D2F5-4127-A79D-1F3A9156C680}" dt="2022-06-13T15:20:12.160" v="537" actId="20577"/>
        <pc:sldMkLst>
          <pc:docMk/>
          <pc:sldMk cId="1638797241" sldId="584"/>
        </pc:sldMkLst>
        <pc:spChg chg="add mod">
          <ac:chgData name="Jordan Bower" userId="57b90be3-e772-4f28-82a9-6cbcca8eec41" providerId="ADAL" clId="{85F32880-D2F5-4127-A79D-1F3A9156C680}" dt="2022-06-13T15:20:12.160" v="537" actId="20577"/>
          <ac:spMkLst>
            <pc:docMk/>
            <pc:sldMk cId="1638797241" sldId="584"/>
            <ac:spMk id="5" creationId="{0E0BE3D8-FDFD-7B22-6BD9-A2C12728495D}"/>
          </ac:spMkLst>
        </pc:spChg>
        <pc:picChg chg="add mod">
          <ac:chgData name="Jordan Bower" userId="57b90be3-e772-4f28-82a9-6cbcca8eec41" providerId="ADAL" clId="{85F32880-D2F5-4127-A79D-1F3A9156C680}" dt="2022-06-13T15:17:09.998" v="520" actId="1076"/>
          <ac:picMkLst>
            <pc:docMk/>
            <pc:sldMk cId="1638797241" sldId="584"/>
            <ac:picMk id="4" creationId="{C4A0EEC8-9ED1-CD6A-CB37-CB40E43044CB}"/>
          </ac:picMkLst>
        </pc:picChg>
      </pc:sldChg>
      <pc:sldChg chg="addSp modSp add mod">
        <pc:chgData name="Jordan Bower" userId="57b90be3-e772-4f28-82a9-6cbcca8eec41" providerId="ADAL" clId="{85F32880-D2F5-4127-A79D-1F3A9156C680}" dt="2022-06-13T15:22:46.558" v="571" actId="1076"/>
        <pc:sldMkLst>
          <pc:docMk/>
          <pc:sldMk cId="1133760934" sldId="585"/>
        </pc:sldMkLst>
        <pc:spChg chg="add mod">
          <ac:chgData name="Jordan Bower" userId="57b90be3-e772-4f28-82a9-6cbcca8eec41" providerId="ADAL" clId="{85F32880-D2F5-4127-A79D-1F3A9156C680}" dt="2022-06-13T15:22:23.758" v="563" actId="14100"/>
          <ac:spMkLst>
            <pc:docMk/>
            <pc:sldMk cId="1133760934" sldId="585"/>
            <ac:spMk id="3" creationId="{34F4DC8A-4423-8104-B570-EA5DB50D7EAE}"/>
          </ac:spMkLst>
        </pc:spChg>
        <pc:picChg chg="add mod">
          <ac:chgData name="Jordan Bower" userId="57b90be3-e772-4f28-82a9-6cbcca8eec41" providerId="ADAL" clId="{85F32880-D2F5-4127-A79D-1F3A9156C680}" dt="2022-06-13T15:22:46.558" v="571" actId="1076"/>
          <ac:picMkLst>
            <pc:docMk/>
            <pc:sldMk cId="1133760934" sldId="585"/>
            <ac:picMk id="5" creationId="{BDBF807D-45C7-6007-9944-8E819A6711E4}"/>
          </ac:picMkLst>
        </pc:picChg>
      </pc:sldChg>
      <pc:sldChg chg="addSp delSp modSp add mod">
        <pc:chgData name="Jordan Bower" userId="57b90be3-e772-4f28-82a9-6cbcca8eec41" providerId="ADAL" clId="{85F32880-D2F5-4127-A79D-1F3A9156C680}" dt="2022-06-13T15:32:03.142" v="676" actId="14100"/>
        <pc:sldMkLst>
          <pc:docMk/>
          <pc:sldMk cId="1860960604" sldId="586"/>
        </pc:sldMkLst>
        <pc:spChg chg="add mod">
          <ac:chgData name="Jordan Bower" userId="57b90be3-e772-4f28-82a9-6cbcca8eec41" providerId="ADAL" clId="{85F32880-D2F5-4127-A79D-1F3A9156C680}" dt="2022-06-13T15:26:10.583" v="595" actId="207"/>
          <ac:spMkLst>
            <pc:docMk/>
            <pc:sldMk cId="1860960604" sldId="586"/>
            <ac:spMk id="3" creationId="{C5D247A3-ECEE-8436-B02F-48B5EB1562CA}"/>
          </ac:spMkLst>
        </pc:spChg>
        <pc:spChg chg="add mod">
          <ac:chgData name="Jordan Bower" userId="57b90be3-e772-4f28-82a9-6cbcca8eec41" providerId="ADAL" clId="{85F32880-D2F5-4127-A79D-1F3A9156C680}" dt="2022-06-13T15:29:12.765" v="657" actId="20577"/>
          <ac:spMkLst>
            <pc:docMk/>
            <pc:sldMk cId="1860960604" sldId="586"/>
            <ac:spMk id="6" creationId="{CE88D45A-FE23-658E-84F5-92AE02F54DFE}"/>
          </ac:spMkLst>
        </pc:spChg>
        <pc:spChg chg="add mod">
          <ac:chgData name="Jordan Bower" userId="57b90be3-e772-4f28-82a9-6cbcca8eec41" providerId="ADAL" clId="{85F32880-D2F5-4127-A79D-1F3A9156C680}" dt="2022-06-13T15:30:40.747" v="661" actId="1582"/>
          <ac:spMkLst>
            <pc:docMk/>
            <pc:sldMk cId="1860960604" sldId="586"/>
            <ac:spMk id="7" creationId="{54DCE7B9-D119-CFD3-48B0-488A2C6D7659}"/>
          </ac:spMkLst>
        </pc:spChg>
        <pc:spChg chg="add mod">
          <ac:chgData name="Jordan Bower" userId="57b90be3-e772-4f28-82a9-6cbcca8eec41" providerId="ADAL" clId="{85F32880-D2F5-4127-A79D-1F3A9156C680}" dt="2022-06-13T15:30:49.619" v="664" actId="14100"/>
          <ac:spMkLst>
            <pc:docMk/>
            <pc:sldMk cId="1860960604" sldId="586"/>
            <ac:spMk id="8" creationId="{8B941FD9-4829-9EC2-ACFD-A33D5985AD95}"/>
          </ac:spMkLst>
        </pc:spChg>
        <pc:spChg chg="add del mod">
          <ac:chgData name="Jordan Bower" userId="57b90be3-e772-4f28-82a9-6cbcca8eec41" providerId="ADAL" clId="{85F32880-D2F5-4127-A79D-1F3A9156C680}" dt="2022-06-13T15:31:27.087" v="670" actId="478"/>
          <ac:spMkLst>
            <pc:docMk/>
            <pc:sldMk cId="1860960604" sldId="586"/>
            <ac:spMk id="9" creationId="{19B6B9F2-8B86-43AE-F4D0-B5345A21A27B}"/>
          </ac:spMkLst>
        </pc:spChg>
        <pc:spChg chg="add mod">
          <ac:chgData name="Jordan Bower" userId="57b90be3-e772-4f28-82a9-6cbcca8eec41" providerId="ADAL" clId="{85F32880-D2F5-4127-A79D-1F3A9156C680}" dt="2022-06-13T15:31:42.555" v="673" actId="14100"/>
          <ac:spMkLst>
            <pc:docMk/>
            <pc:sldMk cId="1860960604" sldId="586"/>
            <ac:spMk id="10" creationId="{C93733B7-B105-1230-E9F1-11AC18950ACC}"/>
          </ac:spMkLst>
        </pc:spChg>
        <pc:spChg chg="add mod">
          <ac:chgData name="Jordan Bower" userId="57b90be3-e772-4f28-82a9-6cbcca8eec41" providerId="ADAL" clId="{85F32880-D2F5-4127-A79D-1F3A9156C680}" dt="2022-06-13T15:32:03.142" v="676" actId="14100"/>
          <ac:spMkLst>
            <pc:docMk/>
            <pc:sldMk cId="1860960604" sldId="586"/>
            <ac:spMk id="11" creationId="{11DFC508-058D-FDC3-4C12-6F69213518B4}"/>
          </ac:spMkLst>
        </pc:spChg>
        <pc:picChg chg="add mod">
          <ac:chgData name="Jordan Bower" userId="57b90be3-e772-4f28-82a9-6cbcca8eec41" providerId="ADAL" clId="{85F32880-D2F5-4127-A79D-1F3A9156C680}" dt="2022-06-13T15:26:02.262" v="593" actId="1076"/>
          <ac:picMkLst>
            <pc:docMk/>
            <pc:sldMk cId="1860960604" sldId="586"/>
            <ac:picMk id="5" creationId="{53575B9E-B789-F36E-50E4-1FFD47311876}"/>
          </ac:picMkLst>
        </pc:picChg>
      </pc:sldChg>
      <pc:sldChg chg="addSp delSp modSp add mod">
        <pc:chgData name="Jordan Bower" userId="57b90be3-e772-4f28-82a9-6cbcca8eec41" providerId="ADAL" clId="{85F32880-D2F5-4127-A79D-1F3A9156C680}" dt="2022-06-13T17:50:11.002" v="703" actId="1076"/>
        <pc:sldMkLst>
          <pc:docMk/>
          <pc:sldMk cId="1628341871" sldId="587"/>
        </pc:sldMkLst>
        <pc:spChg chg="add del mod">
          <ac:chgData name="Jordan Bower" userId="57b90be3-e772-4f28-82a9-6cbcca8eec41" providerId="ADAL" clId="{85F32880-D2F5-4127-A79D-1F3A9156C680}" dt="2022-06-13T16:01:21.123" v="681"/>
          <ac:spMkLst>
            <pc:docMk/>
            <pc:sldMk cId="1628341871" sldId="587"/>
            <ac:spMk id="3" creationId="{68E69DF4-6F43-3380-B7DE-5A3094C4CBFE}"/>
          </ac:spMkLst>
        </pc:spChg>
        <pc:spChg chg="add del mod">
          <ac:chgData name="Jordan Bower" userId="57b90be3-e772-4f28-82a9-6cbcca8eec41" providerId="ADAL" clId="{85F32880-D2F5-4127-A79D-1F3A9156C680}" dt="2022-06-13T16:01:21.106" v="679" actId="478"/>
          <ac:spMkLst>
            <pc:docMk/>
            <pc:sldMk cId="1628341871" sldId="587"/>
            <ac:spMk id="4" creationId="{1109EABB-815E-FD67-1D4B-785099617755}"/>
          </ac:spMkLst>
        </pc:spChg>
        <pc:spChg chg="add mod">
          <ac:chgData name="Jordan Bower" userId="57b90be3-e772-4f28-82a9-6cbcca8eec41" providerId="ADAL" clId="{85F32880-D2F5-4127-A79D-1F3A9156C680}" dt="2022-06-13T17:50:11.002" v="703" actId="1076"/>
          <ac:spMkLst>
            <pc:docMk/>
            <pc:sldMk cId="1628341871" sldId="587"/>
            <ac:spMk id="5" creationId="{13B54C14-95ED-EC5D-106D-BD20DF4CE7EC}"/>
          </ac:spMkLst>
        </pc:spChg>
        <pc:spChg chg="add mod">
          <ac:chgData name="Jordan Bower" userId="57b90be3-e772-4f28-82a9-6cbcca8eec41" providerId="ADAL" clId="{85F32880-D2F5-4127-A79D-1F3A9156C680}" dt="2022-06-13T17:49:34.351" v="697" actId="208"/>
          <ac:spMkLst>
            <pc:docMk/>
            <pc:sldMk cId="1628341871" sldId="587"/>
            <ac:spMk id="8" creationId="{253817F4-686C-9461-996E-3F1B007F31DC}"/>
          </ac:spMkLst>
        </pc:spChg>
        <pc:spChg chg="add mod">
          <ac:chgData name="Jordan Bower" userId="57b90be3-e772-4f28-82a9-6cbcca8eec41" providerId="ADAL" clId="{85F32880-D2F5-4127-A79D-1F3A9156C680}" dt="2022-06-13T17:49:54.618" v="701" actId="1582"/>
          <ac:spMkLst>
            <pc:docMk/>
            <pc:sldMk cId="1628341871" sldId="587"/>
            <ac:spMk id="9" creationId="{722D68AD-495A-9D51-03B7-9441D0F2D02C}"/>
          </ac:spMkLst>
        </pc:spChg>
        <pc:picChg chg="add mod">
          <ac:chgData name="Jordan Bower" userId="57b90be3-e772-4f28-82a9-6cbcca8eec41" providerId="ADAL" clId="{85F32880-D2F5-4127-A79D-1F3A9156C680}" dt="2022-06-13T17:49:15.119" v="693" actId="1076"/>
          <ac:picMkLst>
            <pc:docMk/>
            <pc:sldMk cId="1628341871" sldId="587"/>
            <ac:picMk id="7" creationId="{8DE46C80-BF82-617D-1D86-28606DBBBABC}"/>
          </ac:picMkLst>
        </pc:picChg>
      </pc:sldChg>
      <pc:sldChg chg="addSp delSp modSp add mod">
        <pc:chgData name="Jordan Bower" userId="57b90be3-e772-4f28-82a9-6cbcca8eec41" providerId="ADAL" clId="{85F32880-D2F5-4127-A79D-1F3A9156C680}" dt="2022-06-13T18:02:19.486" v="866" actId="14100"/>
        <pc:sldMkLst>
          <pc:docMk/>
          <pc:sldMk cId="1113032133" sldId="588"/>
        </pc:sldMkLst>
        <pc:spChg chg="mod">
          <ac:chgData name="Jordan Bower" userId="57b90be3-e772-4f28-82a9-6cbcca8eec41" providerId="ADAL" clId="{85F32880-D2F5-4127-A79D-1F3A9156C680}" dt="2022-06-13T17:52:58.935" v="756" actId="20577"/>
          <ac:spMkLst>
            <pc:docMk/>
            <pc:sldMk cId="1113032133" sldId="588"/>
            <ac:spMk id="2" creationId="{447FC555-997C-7D52-096B-07EA29150CBD}"/>
          </ac:spMkLst>
        </pc:spChg>
        <pc:spChg chg="add del mod">
          <ac:chgData name="Jordan Bower" userId="57b90be3-e772-4f28-82a9-6cbcca8eec41" providerId="ADAL" clId="{85F32880-D2F5-4127-A79D-1F3A9156C680}" dt="2022-06-13T17:58:07.251" v="765"/>
          <ac:spMkLst>
            <pc:docMk/>
            <pc:sldMk cId="1113032133" sldId="588"/>
            <ac:spMk id="3" creationId="{18DB093A-B214-6F2D-4F64-78BB99D107A5}"/>
          </ac:spMkLst>
        </pc:spChg>
        <pc:spChg chg="add del">
          <ac:chgData name="Jordan Bower" userId="57b90be3-e772-4f28-82a9-6cbcca8eec41" providerId="ADAL" clId="{85F32880-D2F5-4127-A79D-1F3A9156C680}" dt="2022-06-13T17:58:02.472" v="761"/>
          <ac:spMkLst>
            <pc:docMk/>
            <pc:sldMk cId="1113032133" sldId="588"/>
            <ac:spMk id="4" creationId="{F58724E3-04F4-D319-3DAF-7388BAEA73AC}"/>
          </ac:spMkLst>
        </pc:spChg>
        <pc:spChg chg="add del">
          <ac:chgData name="Jordan Bower" userId="57b90be3-e772-4f28-82a9-6cbcca8eec41" providerId="ADAL" clId="{85F32880-D2F5-4127-A79D-1F3A9156C680}" dt="2022-06-13T17:58:06.691" v="763"/>
          <ac:spMkLst>
            <pc:docMk/>
            <pc:sldMk cId="1113032133" sldId="588"/>
            <ac:spMk id="5" creationId="{155405AC-E837-7FFB-149E-1D823517DFD2}"/>
          </ac:spMkLst>
        </pc:spChg>
        <pc:spChg chg="add mod">
          <ac:chgData name="Jordan Bower" userId="57b90be3-e772-4f28-82a9-6cbcca8eec41" providerId="ADAL" clId="{85F32880-D2F5-4127-A79D-1F3A9156C680}" dt="2022-06-13T18:02:08.912" v="865" actId="3626"/>
          <ac:spMkLst>
            <pc:docMk/>
            <pc:sldMk cId="1113032133" sldId="588"/>
            <ac:spMk id="6" creationId="{FA250DCB-3030-517E-99F0-059CEB1EE54B}"/>
          </ac:spMkLst>
        </pc:spChg>
        <pc:picChg chg="add mod">
          <ac:chgData name="Jordan Bower" userId="57b90be3-e772-4f28-82a9-6cbcca8eec41" providerId="ADAL" clId="{85F32880-D2F5-4127-A79D-1F3A9156C680}" dt="2022-06-13T18:02:19.486" v="866" actId="14100"/>
          <ac:picMkLst>
            <pc:docMk/>
            <pc:sldMk cId="1113032133" sldId="588"/>
            <ac:picMk id="8" creationId="{11A6A7C6-163B-5DEA-35D0-FAFC31D2C283}"/>
          </ac:picMkLst>
        </pc:picChg>
      </pc:sldChg>
      <pc:sldChg chg="modSp add mod">
        <pc:chgData name="Jordan Bower" userId="57b90be3-e772-4f28-82a9-6cbcca8eec41" providerId="ADAL" clId="{85F32880-D2F5-4127-A79D-1F3A9156C680}" dt="2022-06-13T17:52:48.366" v="733" actId="20577"/>
        <pc:sldMkLst>
          <pc:docMk/>
          <pc:sldMk cId="2444465262" sldId="589"/>
        </pc:sldMkLst>
        <pc:spChg chg="mod">
          <ac:chgData name="Jordan Bower" userId="57b90be3-e772-4f28-82a9-6cbcca8eec41" providerId="ADAL" clId="{85F32880-D2F5-4127-A79D-1F3A9156C680}" dt="2022-06-13T17:52:48.366" v="733" actId="20577"/>
          <ac:spMkLst>
            <pc:docMk/>
            <pc:sldMk cId="2444465262" sldId="589"/>
            <ac:spMk id="2" creationId="{D7EF0762-DFD6-4265-BF66-9EFA52C75894}"/>
          </ac:spMkLst>
        </pc:spChg>
      </pc:sldChg>
      <pc:sldChg chg="add del">
        <pc:chgData name="Jordan Bower" userId="57b90be3-e772-4f28-82a9-6cbcca8eec41" providerId="ADAL" clId="{85F32880-D2F5-4127-A79D-1F3A9156C680}" dt="2022-06-13T18:08:54.070" v="867" actId="47"/>
        <pc:sldMkLst>
          <pc:docMk/>
          <pc:sldMk cId="1122179334" sldId="590"/>
        </pc:sldMkLst>
      </pc:sldChg>
      <pc:sldChg chg="addSp delSp modSp add mod">
        <pc:chgData name="Jordan Bower" userId="57b90be3-e772-4f28-82a9-6cbcca8eec41" providerId="ADAL" clId="{85F32880-D2F5-4127-A79D-1F3A9156C680}" dt="2022-06-27T15:13:16.513" v="973" actId="1076"/>
        <pc:sldMkLst>
          <pc:docMk/>
          <pc:sldMk cId="702055846" sldId="591"/>
        </pc:sldMkLst>
        <pc:spChg chg="mod">
          <ac:chgData name="Jordan Bower" userId="57b90be3-e772-4f28-82a9-6cbcca8eec41" providerId="ADAL" clId="{85F32880-D2F5-4127-A79D-1F3A9156C680}" dt="2022-06-14T14:41:45.900" v="902" actId="20577"/>
          <ac:spMkLst>
            <pc:docMk/>
            <pc:sldMk cId="702055846" sldId="591"/>
            <ac:spMk id="2" creationId="{447FC555-997C-7D52-096B-07EA29150CBD}"/>
          </ac:spMkLst>
        </pc:spChg>
        <pc:spChg chg="add mod">
          <ac:chgData name="Jordan Bower" userId="57b90be3-e772-4f28-82a9-6cbcca8eec41" providerId="ADAL" clId="{85F32880-D2F5-4127-A79D-1F3A9156C680}" dt="2022-06-27T15:12:27.468" v="963" actId="1076"/>
          <ac:spMkLst>
            <pc:docMk/>
            <pc:sldMk cId="702055846" sldId="591"/>
            <ac:spMk id="3" creationId="{CD7771BA-C983-2AA1-90AB-ACE04E6DAE58}"/>
          </ac:spMkLst>
        </pc:spChg>
        <pc:spChg chg="add del">
          <ac:chgData name="Jordan Bower" userId="57b90be3-e772-4f28-82a9-6cbcca8eec41" providerId="ADAL" clId="{85F32880-D2F5-4127-A79D-1F3A9156C680}" dt="2022-06-27T15:08:16.872" v="921"/>
          <ac:spMkLst>
            <pc:docMk/>
            <pc:sldMk cId="702055846" sldId="591"/>
            <ac:spMk id="4" creationId="{68D543FC-DE2E-90BA-38CD-60A70632F413}"/>
          </ac:spMkLst>
        </pc:spChg>
        <pc:spChg chg="add del mod">
          <ac:chgData name="Jordan Bower" userId="57b90be3-e772-4f28-82a9-6cbcca8eec41" providerId="ADAL" clId="{85F32880-D2F5-4127-A79D-1F3A9156C680}" dt="2022-06-27T15:08:41.974" v="928" actId="478"/>
          <ac:spMkLst>
            <pc:docMk/>
            <pc:sldMk cId="702055846" sldId="591"/>
            <ac:spMk id="5" creationId="{B4C6B205-0B0F-30CC-950E-1AE3B0DCB159}"/>
          </ac:spMkLst>
        </pc:spChg>
        <pc:spChg chg="add mod">
          <ac:chgData name="Jordan Bower" userId="57b90be3-e772-4f28-82a9-6cbcca8eec41" providerId="ADAL" clId="{85F32880-D2F5-4127-A79D-1F3A9156C680}" dt="2022-06-27T15:12:58.316" v="968" actId="14100"/>
          <ac:spMkLst>
            <pc:docMk/>
            <pc:sldMk cId="702055846" sldId="591"/>
            <ac:spMk id="8" creationId="{211F9F0F-5A38-7ACE-E75D-5F2976B2B66D}"/>
          </ac:spMkLst>
        </pc:spChg>
        <pc:spChg chg="add mod">
          <ac:chgData name="Jordan Bower" userId="57b90be3-e772-4f28-82a9-6cbcca8eec41" providerId="ADAL" clId="{85F32880-D2F5-4127-A79D-1F3A9156C680}" dt="2022-06-27T15:13:16.513" v="973" actId="1076"/>
          <ac:spMkLst>
            <pc:docMk/>
            <pc:sldMk cId="702055846" sldId="591"/>
            <ac:spMk id="9" creationId="{902F0B97-2607-5628-3E07-86442670D679}"/>
          </ac:spMkLst>
        </pc:spChg>
        <pc:picChg chg="add mod">
          <ac:chgData name="Jordan Bower" userId="57b90be3-e772-4f28-82a9-6cbcca8eec41" providerId="ADAL" clId="{85F32880-D2F5-4127-A79D-1F3A9156C680}" dt="2022-06-27T15:12:21.898" v="962" actId="1076"/>
          <ac:picMkLst>
            <pc:docMk/>
            <pc:sldMk cId="702055846" sldId="591"/>
            <ac:picMk id="7" creationId="{B616AB91-A9CA-1080-E543-01404E660A83}"/>
          </ac:picMkLst>
        </pc:picChg>
      </pc:sldChg>
      <pc:sldChg chg="modSp add mod">
        <pc:chgData name="Jordan Bower" userId="57b90be3-e772-4f28-82a9-6cbcca8eec41" providerId="ADAL" clId="{85F32880-D2F5-4127-A79D-1F3A9156C680}" dt="2022-06-13T18:09:27.222" v="883" actId="1076"/>
        <pc:sldMkLst>
          <pc:docMk/>
          <pc:sldMk cId="2568288108" sldId="592"/>
        </pc:sldMkLst>
        <pc:spChg chg="mod">
          <ac:chgData name="Jordan Bower" userId="57b90be3-e772-4f28-82a9-6cbcca8eec41" providerId="ADAL" clId="{85F32880-D2F5-4127-A79D-1F3A9156C680}" dt="2022-06-13T18:09:27.222" v="883" actId="1076"/>
          <ac:spMkLst>
            <pc:docMk/>
            <pc:sldMk cId="2568288108" sldId="592"/>
            <ac:spMk id="2" creationId="{D7EF0762-DFD6-4265-BF66-9EFA52C75894}"/>
          </ac:spMkLst>
        </pc:spChg>
      </pc:sldChg>
      <pc:sldChg chg="addSp delSp modSp new mod">
        <pc:chgData name="Jordan Bower" userId="57b90be3-e772-4f28-82a9-6cbcca8eec41" providerId="ADAL" clId="{85F32880-D2F5-4127-A79D-1F3A9156C680}" dt="2022-06-27T15:19:59.704" v="1036" actId="255"/>
        <pc:sldMkLst>
          <pc:docMk/>
          <pc:sldMk cId="2812731175" sldId="593"/>
        </pc:sldMkLst>
        <pc:spChg chg="mod">
          <ac:chgData name="Jordan Bower" userId="57b90be3-e772-4f28-82a9-6cbcca8eec41" providerId="ADAL" clId="{85F32880-D2F5-4127-A79D-1F3A9156C680}" dt="2022-06-27T15:13:34.873" v="975"/>
          <ac:spMkLst>
            <pc:docMk/>
            <pc:sldMk cId="2812731175" sldId="593"/>
            <ac:spMk id="2" creationId="{91AE4CD5-08B7-A302-C733-4C276B92E916}"/>
          </ac:spMkLst>
        </pc:spChg>
        <pc:spChg chg="del">
          <ac:chgData name="Jordan Bower" userId="57b90be3-e772-4f28-82a9-6cbcca8eec41" providerId="ADAL" clId="{85F32880-D2F5-4127-A79D-1F3A9156C680}" dt="2022-06-27T15:13:36.905" v="976" actId="478"/>
          <ac:spMkLst>
            <pc:docMk/>
            <pc:sldMk cId="2812731175" sldId="593"/>
            <ac:spMk id="3" creationId="{FA9E305C-9D36-44CB-F9ED-AC5753A1B847}"/>
          </ac:spMkLst>
        </pc:spChg>
        <pc:spChg chg="add mod">
          <ac:chgData name="Jordan Bower" userId="57b90be3-e772-4f28-82a9-6cbcca8eec41" providerId="ADAL" clId="{85F32880-D2F5-4127-A79D-1F3A9156C680}" dt="2022-06-27T15:19:59.704" v="1036" actId="255"/>
          <ac:spMkLst>
            <pc:docMk/>
            <pc:sldMk cId="2812731175" sldId="593"/>
            <ac:spMk id="4" creationId="{F2EE0432-D99E-25B5-FF6A-EE69900DFD35}"/>
          </ac:spMkLst>
        </pc:spChg>
        <pc:spChg chg="add mod">
          <ac:chgData name="Jordan Bower" userId="57b90be3-e772-4f28-82a9-6cbcca8eec41" providerId="ADAL" clId="{85F32880-D2F5-4127-A79D-1F3A9156C680}" dt="2022-06-27T15:16:39.950" v="1008" actId="14100"/>
          <ac:spMkLst>
            <pc:docMk/>
            <pc:sldMk cId="2812731175" sldId="593"/>
            <ac:spMk id="7" creationId="{17D404D7-BC3F-4526-56EF-92A656713182}"/>
          </ac:spMkLst>
        </pc:spChg>
        <pc:picChg chg="add mod">
          <ac:chgData name="Jordan Bower" userId="57b90be3-e772-4f28-82a9-6cbcca8eec41" providerId="ADAL" clId="{85F32880-D2F5-4127-A79D-1F3A9156C680}" dt="2022-06-27T15:16:23.369" v="1005" actId="1076"/>
          <ac:picMkLst>
            <pc:docMk/>
            <pc:sldMk cId="2812731175" sldId="593"/>
            <ac:picMk id="6" creationId="{B879CBDB-931E-B42C-91E5-6F8283844817}"/>
          </ac:picMkLst>
        </pc:picChg>
      </pc:sldChg>
      <pc:sldChg chg="addSp modSp add mod">
        <pc:chgData name="Jordan Bower" userId="57b90be3-e772-4f28-82a9-6cbcca8eec41" providerId="ADAL" clId="{85F32880-D2F5-4127-A79D-1F3A9156C680}" dt="2022-06-27T15:20:25.939" v="1040" actId="14100"/>
        <pc:sldMkLst>
          <pc:docMk/>
          <pc:sldMk cId="3247443067" sldId="594"/>
        </pc:sldMkLst>
        <pc:spChg chg="add mod">
          <ac:chgData name="Jordan Bower" userId="57b90be3-e772-4f28-82a9-6cbcca8eec41" providerId="ADAL" clId="{85F32880-D2F5-4127-A79D-1F3A9156C680}" dt="2022-06-27T15:19:36.603" v="1032" actId="255"/>
          <ac:spMkLst>
            <pc:docMk/>
            <pc:sldMk cId="3247443067" sldId="594"/>
            <ac:spMk id="5" creationId="{9ACCCBFE-6CA2-C1AA-6BEF-492F0DE893AD}"/>
          </ac:spMkLst>
        </pc:spChg>
        <pc:spChg chg="add mod">
          <ac:chgData name="Jordan Bower" userId="57b90be3-e772-4f28-82a9-6cbcca8eec41" providerId="ADAL" clId="{85F32880-D2F5-4127-A79D-1F3A9156C680}" dt="2022-06-27T15:20:25.939" v="1040" actId="14100"/>
          <ac:spMkLst>
            <pc:docMk/>
            <pc:sldMk cId="3247443067" sldId="594"/>
            <ac:spMk id="6" creationId="{1B655EC4-99C0-64DB-D075-BB226DD2BE06}"/>
          </ac:spMkLst>
        </pc:spChg>
        <pc:picChg chg="add mod modCrop">
          <ac:chgData name="Jordan Bower" userId="57b90be3-e772-4f28-82a9-6cbcca8eec41" providerId="ADAL" clId="{85F32880-D2F5-4127-A79D-1F3A9156C680}" dt="2022-06-27T15:18:35.927" v="1019" actId="1076"/>
          <ac:picMkLst>
            <pc:docMk/>
            <pc:sldMk cId="3247443067" sldId="594"/>
            <ac:picMk id="4" creationId="{7AD61F39-A9C0-F075-9097-A7E1CDAC3C69}"/>
          </ac:picMkLst>
        </pc:picChg>
      </pc:sldChg>
      <pc:sldChg chg="addSp modSp add mod">
        <pc:chgData name="Jordan Bower" userId="57b90be3-e772-4f28-82a9-6cbcca8eec41" providerId="ADAL" clId="{85F32880-D2F5-4127-A79D-1F3A9156C680}" dt="2022-06-27T15:25:54.513" v="1095" actId="12"/>
        <pc:sldMkLst>
          <pc:docMk/>
          <pc:sldMk cId="609713806" sldId="595"/>
        </pc:sldMkLst>
        <pc:spChg chg="add mod">
          <ac:chgData name="Jordan Bower" userId="57b90be3-e772-4f28-82a9-6cbcca8eec41" providerId="ADAL" clId="{85F32880-D2F5-4127-A79D-1F3A9156C680}" dt="2022-06-27T15:25:54.513" v="1095" actId="12"/>
          <ac:spMkLst>
            <pc:docMk/>
            <pc:sldMk cId="609713806" sldId="595"/>
            <ac:spMk id="4" creationId="{65340259-109A-08E1-A2B5-A6A0DACCABA2}"/>
          </ac:spMkLst>
        </pc:spChg>
        <pc:spChg chg="add mod">
          <ac:chgData name="Jordan Bower" userId="57b90be3-e772-4f28-82a9-6cbcca8eec41" providerId="ADAL" clId="{85F32880-D2F5-4127-A79D-1F3A9156C680}" dt="2022-06-27T15:24:01.806" v="1083" actId="14100"/>
          <ac:spMkLst>
            <pc:docMk/>
            <pc:sldMk cId="609713806" sldId="595"/>
            <ac:spMk id="7" creationId="{0C7D22A3-256A-5520-BEB7-F0B32552BDD0}"/>
          </ac:spMkLst>
        </pc:spChg>
        <pc:spChg chg="add mod">
          <ac:chgData name="Jordan Bower" userId="57b90be3-e772-4f28-82a9-6cbcca8eec41" providerId="ADAL" clId="{85F32880-D2F5-4127-A79D-1F3A9156C680}" dt="2022-06-27T15:25:30.903" v="1093" actId="1076"/>
          <ac:spMkLst>
            <pc:docMk/>
            <pc:sldMk cId="609713806" sldId="595"/>
            <ac:spMk id="8" creationId="{8C925B62-77A1-F985-B5DC-E7B8EA1D36D6}"/>
          </ac:spMkLst>
        </pc:spChg>
        <pc:picChg chg="add mod">
          <ac:chgData name="Jordan Bower" userId="57b90be3-e772-4f28-82a9-6cbcca8eec41" providerId="ADAL" clId="{85F32880-D2F5-4127-A79D-1F3A9156C680}" dt="2022-06-27T15:22:18.083" v="1053" actId="14100"/>
          <ac:picMkLst>
            <pc:docMk/>
            <pc:sldMk cId="609713806" sldId="595"/>
            <ac:picMk id="6" creationId="{CBAEF096-F5EF-0659-1385-89CCADC2B411}"/>
          </ac:picMkLst>
        </pc:picChg>
      </pc:sldChg>
      <pc:sldChg chg="addSp delSp modSp add mod">
        <pc:chgData name="Jordan Bower" userId="57b90be3-e772-4f28-82a9-6cbcca8eec41" providerId="ADAL" clId="{85F32880-D2F5-4127-A79D-1F3A9156C680}" dt="2022-06-27T16:52:32.159" v="1251" actId="255"/>
        <pc:sldMkLst>
          <pc:docMk/>
          <pc:sldMk cId="1725297994" sldId="596"/>
        </pc:sldMkLst>
        <pc:spChg chg="add mod">
          <ac:chgData name="Jordan Bower" userId="57b90be3-e772-4f28-82a9-6cbcca8eec41" providerId="ADAL" clId="{85F32880-D2F5-4127-A79D-1F3A9156C680}" dt="2022-06-27T16:43:30.425" v="1167" actId="113"/>
          <ac:spMkLst>
            <pc:docMk/>
            <pc:sldMk cId="1725297994" sldId="596"/>
            <ac:spMk id="3" creationId="{82D2CFEC-4358-D55E-7880-BF8ED990B352}"/>
          </ac:spMkLst>
        </pc:spChg>
        <pc:spChg chg="add del mod">
          <ac:chgData name="Jordan Bower" userId="57b90be3-e772-4f28-82a9-6cbcca8eec41" providerId="ADAL" clId="{85F32880-D2F5-4127-A79D-1F3A9156C680}" dt="2022-06-27T15:31:13.464" v="1146" actId="478"/>
          <ac:spMkLst>
            <pc:docMk/>
            <pc:sldMk cId="1725297994" sldId="596"/>
            <ac:spMk id="5" creationId="{54D67DD1-593C-2D95-744E-2DA09BB5D549}"/>
          </ac:spMkLst>
        </pc:spChg>
        <pc:spChg chg="add mod">
          <ac:chgData name="Jordan Bower" userId="57b90be3-e772-4f28-82a9-6cbcca8eec41" providerId="ADAL" clId="{85F32880-D2F5-4127-A79D-1F3A9156C680}" dt="2022-06-27T15:31:43.947" v="1152" actId="14100"/>
          <ac:spMkLst>
            <pc:docMk/>
            <pc:sldMk cId="1725297994" sldId="596"/>
            <ac:spMk id="6" creationId="{484F89C6-9FCD-AC63-40AC-41C32FDBE321}"/>
          </ac:spMkLst>
        </pc:spChg>
        <pc:spChg chg="add mod">
          <ac:chgData name="Jordan Bower" userId="57b90be3-e772-4f28-82a9-6cbcca8eec41" providerId="ADAL" clId="{85F32880-D2F5-4127-A79D-1F3A9156C680}" dt="2022-06-27T16:52:32.159" v="1251" actId="255"/>
          <ac:spMkLst>
            <pc:docMk/>
            <pc:sldMk cId="1725297994" sldId="596"/>
            <ac:spMk id="7" creationId="{64FB9D88-4701-777B-AAEA-C759FFDD40AD}"/>
          </ac:spMkLst>
        </pc:spChg>
        <pc:picChg chg="add del mod">
          <ac:chgData name="Jordan Bower" userId="57b90be3-e772-4f28-82a9-6cbcca8eec41" providerId="ADAL" clId="{85F32880-D2F5-4127-A79D-1F3A9156C680}" dt="2022-06-27T15:30:51.741" v="1145" actId="478"/>
          <ac:picMkLst>
            <pc:docMk/>
            <pc:sldMk cId="1725297994" sldId="596"/>
            <ac:picMk id="4" creationId="{AF6930AF-AEEF-1672-8CA1-81C0E6070EC4}"/>
          </ac:picMkLst>
        </pc:picChg>
      </pc:sldChg>
      <pc:sldChg chg="addSp modSp add mod">
        <pc:chgData name="Jordan Bower" userId="57b90be3-e772-4f28-82a9-6cbcca8eec41" providerId="ADAL" clId="{85F32880-D2F5-4127-A79D-1F3A9156C680}" dt="2022-06-29T14:50:24.624" v="1490" actId="20577"/>
        <pc:sldMkLst>
          <pc:docMk/>
          <pc:sldMk cId="2377520811" sldId="597"/>
        </pc:sldMkLst>
        <pc:spChg chg="add mod">
          <ac:chgData name="Jordan Bower" userId="57b90be3-e772-4f28-82a9-6cbcca8eec41" providerId="ADAL" clId="{85F32880-D2F5-4127-A79D-1F3A9156C680}" dt="2022-06-29T14:50:24.624" v="1490" actId="20577"/>
          <ac:spMkLst>
            <pc:docMk/>
            <pc:sldMk cId="2377520811" sldId="597"/>
            <ac:spMk id="3" creationId="{10BF870A-146E-5CFA-44B4-639D40FD1B3A}"/>
          </ac:spMkLst>
        </pc:spChg>
      </pc:sldChg>
      <pc:sldChg chg="addSp modSp add mod">
        <pc:chgData name="Jordan Bower" userId="57b90be3-e772-4f28-82a9-6cbcca8eec41" providerId="ADAL" clId="{85F32880-D2F5-4127-A79D-1F3A9156C680}" dt="2022-07-11T14:56:33.147" v="1510" actId="20577"/>
        <pc:sldMkLst>
          <pc:docMk/>
          <pc:sldMk cId="3141855530" sldId="598"/>
        </pc:sldMkLst>
        <pc:spChg chg="add mod">
          <ac:chgData name="Jordan Bower" userId="57b90be3-e772-4f28-82a9-6cbcca8eec41" providerId="ADAL" clId="{85F32880-D2F5-4127-A79D-1F3A9156C680}" dt="2022-07-11T14:56:33.147" v="1510" actId="20577"/>
          <ac:spMkLst>
            <pc:docMk/>
            <pc:sldMk cId="3141855530" sldId="598"/>
            <ac:spMk id="3" creationId="{84CFAFCD-DC83-E41B-A9AD-9DB3D76214FA}"/>
          </ac:spMkLst>
        </pc:spChg>
        <pc:spChg chg="add mod">
          <ac:chgData name="Jordan Bower" userId="57b90be3-e772-4f28-82a9-6cbcca8eec41" providerId="ADAL" clId="{85F32880-D2F5-4127-A79D-1F3A9156C680}" dt="2022-06-29T14:55:17.846" v="1497" actId="1582"/>
          <ac:spMkLst>
            <pc:docMk/>
            <pc:sldMk cId="3141855530" sldId="598"/>
            <ac:spMk id="4" creationId="{68CF3950-C90E-BB8E-07FC-21740A5919C1}"/>
          </ac:spMkLst>
        </pc:spChg>
        <pc:spChg chg="add mod">
          <ac:chgData name="Jordan Bower" userId="57b90be3-e772-4f28-82a9-6cbcca8eec41" providerId="ADAL" clId="{85F32880-D2F5-4127-A79D-1F3A9156C680}" dt="2022-06-29T14:56:17.166" v="1500" actId="208"/>
          <ac:spMkLst>
            <pc:docMk/>
            <pc:sldMk cId="3141855530" sldId="598"/>
            <ac:spMk id="6" creationId="{1B98D177-DF60-8A91-A83B-BA72855ABBF7}"/>
          </ac:spMkLst>
        </pc:spChg>
        <pc:picChg chg="add mod">
          <ac:chgData name="Jordan Bower" userId="57b90be3-e772-4f28-82a9-6cbcca8eec41" providerId="ADAL" clId="{85F32880-D2F5-4127-A79D-1F3A9156C680}" dt="2022-06-27T17:02:03.115" v="1469" actId="14100"/>
          <ac:picMkLst>
            <pc:docMk/>
            <pc:sldMk cId="3141855530" sldId="598"/>
            <ac:picMk id="5" creationId="{5442B71C-513E-914A-876D-7368163EAF3F}"/>
          </ac:picMkLst>
        </pc:picChg>
      </pc:sldChg>
      <pc:sldChg chg="addSp delSp modSp add mod">
        <pc:chgData name="Jordan Bower" userId="57b90be3-e772-4f28-82a9-6cbcca8eec41" providerId="ADAL" clId="{85F32880-D2F5-4127-A79D-1F3A9156C680}" dt="2022-07-11T15:08:41.471" v="1550" actId="1076"/>
        <pc:sldMkLst>
          <pc:docMk/>
          <pc:sldMk cId="2190100655" sldId="599"/>
        </pc:sldMkLst>
        <pc:spChg chg="del mod">
          <ac:chgData name="Jordan Bower" userId="57b90be3-e772-4f28-82a9-6cbcca8eec41" providerId="ADAL" clId="{85F32880-D2F5-4127-A79D-1F3A9156C680}" dt="2022-06-29T14:56:46.650" v="1505" actId="478"/>
          <ac:spMkLst>
            <pc:docMk/>
            <pc:sldMk cId="2190100655" sldId="599"/>
            <ac:spMk id="3" creationId="{84CFAFCD-DC83-E41B-A9AD-9DB3D76214FA}"/>
          </ac:spMkLst>
        </pc:spChg>
        <pc:spChg chg="del">
          <ac:chgData name="Jordan Bower" userId="57b90be3-e772-4f28-82a9-6cbcca8eec41" providerId="ADAL" clId="{85F32880-D2F5-4127-A79D-1F3A9156C680}" dt="2022-06-29T14:56:54.773" v="1506" actId="478"/>
          <ac:spMkLst>
            <pc:docMk/>
            <pc:sldMk cId="2190100655" sldId="599"/>
            <ac:spMk id="4" creationId="{68CF3950-C90E-BB8E-07FC-21740A5919C1}"/>
          </ac:spMkLst>
        </pc:spChg>
        <pc:spChg chg="add mod">
          <ac:chgData name="Jordan Bower" userId="57b90be3-e772-4f28-82a9-6cbcca8eec41" providerId="ADAL" clId="{85F32880-D2F5-4127-A79D-1F3A9156C680}" dt="2022-07-11T15:08:41.471" v="1550" actId="1076"/>
          <ac:spMkLst>
            <pc:docMk/>
            <pc:sldMk cId="2190100655" sldId="599"/>
            <ac:spMk id="5" creationId="{E9EA811A-F4C3-4A77-E82E-FE65F1875213}"/>
          </ac:spMkLst>
        </pc:spChg>
        <pc:spChg chg="del">
          <ac:chgData name="Jordan Bower" userId="57b90be3-e772-4f28-82a9-6cbcca8eec41" providerId="ADAL" clId="{85F32880-D2F5-4127-A79D-1F3A9156C680}" dt="2022-06-29T14:56:54.773" v="1506" actId="478"/>
          <ac:spMkLst>
            <pc:docMk/>
            <pc:sldMk cId="2190100655" sldId="599"/>
            <ac:spMk id="6" creationId="{1B98D177-DF60-8A91-A83B-BA72855ABBF7}"/>
          </ac:spMkLst>
        </pc:spChg>
        <pc:spChg chg="add mod">
          <ac:chgData name="Jordan Bower" userId="57b90be3-e772-4f28-82a9-6cbcca8eec41" providerId="ADAL" clId="{85F32880-D2F5-4127-A79D-1F3A9156C680}" dt="2022-07-11T15:04:47.521" v="1549" actId="1582"/>
          <ac:spMkLst>
            <pc:docMk/>
            <pc:sldMk cId="2190100655" sldId="599"/>
            <ac:spMk id="6" creationId="{CFFCA882-C89F-4A5F-F26D-064FBF26E5C0}"/>
          </ac:spMkLst>
        </pc:spChg>
        <pc:picChg chg="add mod">
          <ac:chgData name="Jordan Bower" userId="57b90be3-e772-4f28-82a9-6cbcca8eec41" providerId="ADAL" clId="{85F32880-D2F5-4127-A79D-1F3A9156C680}" dt="2022-07-11T14:58:24.263" v="1514" actId="1076"/>
          <ac:picMkLst>
            <pc:docMk/>
            <pc:sldMk cId="2190100655" sldId="599"/>
            <ac:picMk id="4" creationId="{A62A81B6-F1D0-AC1E-5B02-28C47363AD32}"/>
          </ac:picMkLst>
        </pc:picChg>
        <pc:picChg chg="del">
          <ac:chgData name="Jordan Bower" userId="57b90be3-e772-4f28-82a9-6cbcca8eec41" providerId="ADAL" clId="{85F32880-D2F5-4127-A79D-1F3A9156C680}" dt="2022-06-29T14:56:54.773" v="1506" actId="478"/>
          <ac:picMkLst>
            <pc:docMk/>
            <pc:sldMk cId="2190100655" sldId="599"/>
            <ac:picMk id="5" creationId="{5442B71C-513E-914A-876D-7368163EAF3F}"/>
          </ac:picMkLst>
        </pc:picChg>
      </pc:sldChg>
      <pc:sldChg chg="addSp delSp modSp add mod">
        <pc:chgData name="Jordan Bower" userId="57b90be3-e772-4f28-82a9-6cbcca8eec41" providerId="ADAL" clId="{85F32880-D2F5-4127-A79D-1F3A9156C680}" dt="2022-07-11T15:11:32.464" v="1573" actId="113"/>
        <pc:sldMkLst>
          <pc:docMk/>
          <pc:sldMk cId="1399804123" sldId="600"/>
        </pc:sldMkLst>
        <pc:spChg chg="add del mod">
          <ac:chgData name="Jordan Bower" userId="57b90be3-e772-4f28-82a9-6cbcca8eec41" providerId="ADAL" clId="{85F32880-D2F5-4127-A79D-1F3A9156C680}" dt="2022-07-11T15:09:15.368" v="1559"/>
          <ac:spMkLst>
            <pc:docMk/>
            <pc:sldMk cId="1399804123" sldId="600"/>
            <ac:spMk id="5" creationId="{09677E38-F737-DA0C-8D2D-2EE06EC67C5E}"/>
          </ac:spMkLst>
        </pc:spChg>
        <pc:spChg chg="add mod">
          <ac:chgData name="Jordan Bower" userId="57b90be3-e772-4f28-82a9-6cbcca8eec41" providerId="ADAL" clId="{85F32880-D2F5-4127-A79D-1F3A9156C680}" dt="2022-07-11T15:11:32.464" v="1573" actId="113"/>
          <ac:spMkLst>
            <pc:docMk/>
            <pc:sldMk cId="1399804123" sldId="600"/>
            <ac:spMk id="8" creationId="{D46F69B9-2E1C-16CB-E5B2-8C3BEACB7D22}"/>
          </ac:spMkLst>
        </pc:spChg>
        <pc:spChg chg="add mod">
          <ac:chgData name="Jordan Bower" userId="57b90be3-e772-4f28-82a9-6cbcca8eec41" providerId="ADAL" clId="{85F32880-D2F5-4127-A79D-1F3A9156C680}" dt="2022-07-11T15:11:14.180" v="1571" actId="1582"/>
          <ac:spMkLst>
            <pc:docMk/>
            <pc:sldMk cId="1399804123" sldId="600"/>
            <ac:spMk id="9" creationId="{C8E435A8-F716-B9E1-FA1A-628D99090E13}"/>
          </ac:spMkLst>
        </pc:spChg>
        <pc:picChg chg="add mod">
          <ac:chgData name="Jordan Bower" userId="57b90be3-e772-4f28-82a9-6cbcca8eec41" providerId="ADAL" clId="{85F32880-D2F5-4127-A79D-1F3A9156C680}" dt="2022-07-11T15:09:06.231" v="1554" actId="1076"/>
          <ac:picMkLst>
            <pc:docMk/>
            <pc:sldMk cId="1399804123" sldId="600"/>
            <ac:picMk id="4" creationId="{7C2565F8-8136-692F-4517-ABA322F509FE}"/>
          </ac:picMkLst>
        </pc:picChg>
        <pc:picChg chg="add del">
          <ac:chgData name="Jordan Bower" userId="57b90be3-e772-4f28-82a9-6cbcca8eec41" providerId="ADAL" clId="{85F32880-D2F5-4127-A79D-1F3A9156C680}" dt="2022-07-11T15:09:15.363" v="1557" actId="478"/>
          <ac:picMkLst>
            <pc:docMk/>
            <pc:sldMk cId="1399804123" sldId="600"/>
            <ac:picMk id="7" creationId="{5978DE45-89E5-0874-B897-EA0074E35C95}"/>
          </ac:picMkLst>
        </pc:picChg>
      </pc:sldChg>
      <pc:sldChg chg="addSp modSp add mod">
        <pc:chgData name="Jordan Bower" userId="57b90be3-e772-4f28-82a9-6cbcca8eec41" providerId="ADAL" clId="{85F32880-D2F5-4127-A79D-1F3A9156C680}" dt="2022-07-11T15:30:26.210" v="1628" actId="255"/>
        <pc:sldMkLst>
          <pc:docMk/>
          <pc:sldMk cId="4089026458" sldId="601"/>
        </pc:sldMkLst>
        <pc:spChg chg="add mod">
          <ac:chgData name="Jordan Bower" userId="57b90be3-e772-4f28-82a9-6cbcca8eec41" providerId="ADAL" clId="{85F32880-D2F5-4127-A79D-1F3A9156C680}" dt="2022-07-11T15:30:26.210" v="1628" actId="255"/>
          <ac:spMkLst>
            <pc:docMk/>
            <pc:sldMk cId="4089026458" sldId="601"/>
            <ac:spMk id="5" creationId="{145BD078-5A36-CB22-5669-6F541928AAE3}"/>
          </ac:spMkLst>
        </pc:spChg>
        <pc:spChg chg="add mod">
          <ac:chgData name="Jordan Bower" userId="57b90be3-e772-4f28-82a9-6cbcca8eec41" providerId="ADAL" clId="{85F32880-D2F5-4127-A79D-1F3A9156C680}" dt="2022-07-11T15:30:09.407" v="1627" actId="14100"/>
          <ac:spMkLst>
            <pc:docMk/>
            <pc:sldMk cId="4089026458" sldId="601"/>
            <ac:spMk id="6" creationId="{F6CB387B-4F99-DC7C-617C-12C83F348A10}"/>
          </ac:spMkLst>
        </pc:spChg>
        <pc:picChg chg="add mod">
          <ac:chgData name="Jordan Bower" userId="57b90be3-e772-4f28-82a9-6cbcca8eec41" providerId="ADAL" clId="{85F32880-D2F5-4127-A79D-1F3A9156C680}" dt="2022-07-11T15:28:01.474" v="1577" actId="1076"/>
          <ac:picMkLst>
            <pc:docMk/>
            <pc:sldMk cId="4089026458" sldId="601"/>
            <ac:picMk id="4" creationId="{C08899EE-1CBE-7B62-4C4C-D99DA6F9B4D9}"/>
          </ac:picMkLst>
        </pc:picChg>
      </pc:sldChg>
      <pc:sldChg chg="addSp delSp modSp add mod">
        <pc:chgData name="Jordan Bower" userId="57b90be3-e772-4f28-82a9-6cbcca8eec41" providerId="ADAL" clId="{85F32880-D2F5-4127-A79D-1F3A9156C680}" dt="2022-07-11T15:43:24.066" v="1681" actId="1076"/>
        <pc:sldMkLst>
          <pc:docMk/>
          <pc:sldMk cId="4015531273" sldId="602"/>
        </pc:sldMkLst>
        <pc:spChg chg="add mod">
          <ac:chgData name="Jordan Bower" userId="57b90be3-e772-4f28-82a9-6cbcca8eec41" providerId="ADAL" clId="{85F32880-D2F5-4127-A79D-1F3A9156C680}" dt="2022-07-11T15:43:24.066" v="1681" actId="1076"/>
          <ac:spMkLst>
            <pc:docMk/>
            <pc:sldMk cId="4015531273" sldId="602"/>
            <ac:spMk id="3" creationId="{8D6CCA06-392F-4FBA-38A9-C62A1DA94E11}"/>
          </ac:spMkLst>
        </pc:spChg>
        <pc:spChg chg="add del mod">
          <ac:chgData name="Jordan Bower" userId="57b90be3-e772-4f28-82a9-6cbcca8eec41" providerId="ADAL" clId="{85F32880-D2F5-4127-A79D-1F3A9156C680}" dt="2022-07-11T15:42:06.358" v="1671" actId="478"/>
          <ac:spMkLst>
            <pc:docMk/>
            <pc:sldMk cId="4015531273" sldId="602"/>
            <ac:spMk id="6" creationId="{595D807A-CF23-8604-3EBD-22CD696492FE}"/>
          </ac:spMkLst>
        </pc:spChg>
        <pc:spChg chg="add mod">
          <ac:chgData name="Jordan Bower" userId="57b90be3-e772-4f28-82a9-6cbcca8eec41" providerId="ADAL" clId="{85F32880-D2F5-4127-A79D-1F3A9156C680}" dt="2022-07-11T15:42:26.632" v="1675" actId="1582"/>
          <ac:spMkLst>
            <pc:docMk/>
            <pc:sldMk cId="4015531273" sldId="602"/>
            <ac:spMk id="7" creationId="{66CBBCF2-5B08-049E-673D-E930BDF51E73}"/>
          </ac:spMkLst>
        </pc:spChg>
        <pc:picChg chg="add mod modCrop">
          <ac:chgData name="Jordan Bower" userId="57b90be3-e772-4f28-82a9-6cbcca8eec41" providerId="ADAL" clId="{85F32880-D2F5-4127-A79D-1F3A9156C680}" dt="2022-07-11T15:40:16.422" v="1646" actId="1076"/>
          <ac:picMkLst>
            <pc:docMk/>
            <pc:sldMk cId="4015531273" sldId="602"/>
            <ac:picMk id="5" creationId="{FB4EF742-B4CE-7CCD-5B76-28CCEB82F66D}"/>
          </ac:picMkLst>
        </pc:picChg>
      </pc:sldChg>
      <pc:sldChg chg="addSp delSp modSp add mod">
        <pc:chgData name="Jordan Bower" userId="57b90be3-e772-4f28-82a9-6cbcca8eec41" providerId="ADAL" clId="{85F32880-D2F5-4127-A79D-1F3A9156C680}" dt="2022-07-11T15:48:04.902" v="1759" actId="1076"/>
        <pc:sldMkLst>
          <pc:docMk/>
          <pc:sldMk cId="2856371382" sldId="603"/>
        </pc:sldMkLst>
        <pc:spChg chg="del">
          <ac:chgData name="Jordan Bower" userId="57b90be3-e772-4f28-82a9-6cbcca8eec41" providerId="ADAL" clId="{85F32880-D2F5-4127-A79D-1F3A9156C680}" dt="2022-07-11T15:42:40.718" v="1677" actId="478"/>
          <ac:spMkLst>
            <pc:docMk/>
            <pc:sldMk cId="2856371382" sldId="603"/>
            <ac:spMk id="3" creationId="{8D6CCA06-392F-4FBA-38A9-C62A1DA94E11}"/>
          </ac:spMkLst>
        </pc:spChg>
        <pc:spChg chg="add mod">
          <ac:chgData name="Jordan Bower" userId="57b90be3-e772-4f28-82a9-6cbcca8eec41" providerId="ADAL" clId="{85F32880-D2F5-4127-A79D-1F3A9156C680}" dt="2022-07-11T15:47:10.173" v="1748" actId="113"/>
          <ac:spMkLst>
            <pc:docMk/>
            <pc:sldMk cId="2856371382" sldId="603"/>
            <ac:spMk id="4" creationId="{8D85D038-D045-7CF6-05CA-AD39A3BCB6C9}"/>
          </ac:spMkLst>
        </pc:spChg>
        <pc:spChg chg="del">
          <ac:chgData name="Jordan Bower" userId="57b90be3-e772-4f28-82a9-6cbcca8eec41" providerId="ADAL" clId="{85F32880-D2F5-4127-A79D-1F3A9156C680}" dt="2022-07-11T15:42:46.871" v="1678" actId="478"/>
          <ac:spMkLst>
            <pc:docMk/>
            <pc:sldMk cId="2856371382" sldId="603"/>
            <ac:spMk id="7" creationId="{66CBBCF2-5B08-049E-673D-E930BDF51E73}"/>
          </ac:spMkLst>
        </pc:spChg>
        <pc:spChg chg="add mod">
          <ac:chgData name="Jordan Bower" userId="57b90be3-e772-4f28-82a9-6cbcca8eec41" providerId="ADAL" clId="{85F32880-D2F5-4127-A79D-1F3A9156C680}" dt="2022-07-11T15:47:36.743" v="1753" actId="1076"/>
          <ac:spMkLst>
            <pc:docMk/>
            <pc:sldMk cId="2856371382" sldId="603"/>
            <ac:spMk id="9" creationId="{B87BA79C-6987-7617-1889-E78EEC36EC14}"/>
          </ac:spMkLst>
        </pc:spChg>
        <pc:spChg chg="add mod">
          <ac:chgData name="Jordan Bower" userId="57b90be3-e772-4f28-82a9-6cbcca8eec41" providerId="ADAL" clId="{85F32880-D2F5-4127-A79D-1F3A9156C680}" dt="2022-07-11T15:48:04.902" v="1759" actId="1076"/>
          <ac:spMkLst>
            <pc:docMk/>
            <pc:sldMk cId="2856371382" sldId="603"/>
            <ac:spMk id="10" creationId="{443B77B3-D558-EB59-66C1-C3D176380D7F}"/>
          </ac:spMkLst>
        </pc:spChg>
        <pc:picChg chg="del">
          <ac:chgData name="Jordan Bower" userId="57b90be3-e772-4f28-82a9-6cbcca8eec41" providerId="ADAL" clId="{85F32880-D2F5-4127-A79D-1F3A9156C680}" dt="2022-07-11T15:42:46.871" v="1678" actId="478"/>
          <ac:picMkLst>
            <pc:docMk/>
            <pc:sldMk cId="2856371382" sldId="603"/>
            <ac:picMk id="5" creationId="{FB4EF742-B4CE-7CCD-5B76-28CCEB82F66D}"/>
          </ac:picMkLst>
        </pc:picChg>
        <pc:picChg chg="add mod">
          <ac:chgData name="Jordan Bower" userId="57b90be3-e772-4f28-82a9-6cbcca8eec41" providerId="ADAL" clId="{85F32880-D2F5-4127-A79D-1F3A9156C680}" dt="2022-07-11T15:45:19.262" v="1693" actId="962"/>
          <ac:picMkLst>
            <pc:docMk/>
            <pc:sldMk cId="2856371382" sldId="603"/>
            <ac:picMk id="8" creationId="{0BCF351E-EECC-238E-B9A0-75F617F6CFA8}"/>
          </ac:picMkLst>
        </pc:picChg>
      </pc:sldChg>
      <pc:sldChg chg="addSp modSp add mod">
        <pc:chgData name="Jordan Bower" userId="57b90be3-e772-4f28-82a9-6cbcca8eec41" providerId="ADAL" clId="{85F32880-D2F5-4127-A79D-1F3A9156C680}" dt="2022-07-11T15:52:50.146" v="1773" actId="1076"/>
        <pc:sldMkLst>
          <pc:docMk/>
          <pc:sldMk cId="1463064506" sldId="604"/>
        </pc:sldMkLst>
        <pc:spChg chg="add mod">
          <ac:chgData name="Jordan Bower" userId="57b90be3-e772-4f28-82a9-6cbcca8eec41" providerId="ADAL" clId="{85F32880-D2F5-4127-A79D-1F3A9156C680}" dt="2022-07-11T15:52:50.146" v="1773" actId="1076"/>
          <ac:spMkLst>
            <pc:docMk/>
            <pc:sldMk cId="1463064506" sldId="604"/>
            <ac:spMk id="3" creationId="{B6E1647D-9423-CD3F-0065-A563C9D4740C}"/>
          </ac:spMkLst>
        </pc:spChg>
        <pc:spChg chg="add mod">
          <ac:chgData name="Jordan Bower" userId="57b90be3-e772-4f28-82a9-6cbcca8eec41" providerId="ADAL" clId="{85F32880-D2F5-4127-A79D-1F3A9156C680}" dt="2022-07-11T15:52:45.884" v="1772" actId="1582"/>
          <ac:spMkLst>
            <pc:docMk/>
            <pc:sldMk cId="1463064506" sldId="604"/>
            <ac:spMk id="6" creationId="{4B1DA41F-0155-8CE9-55DA-EB2BCF4220A5}"/>
          </ac:spMkLst>
        </pc:spChg>
        <pc:picChg chg="add mod">
          <ac:chgData name="Jordan Bower" userId="57b90be3-e772-4f28-82a9-6cbcca8eec41" providerId="ADAL" clId="{85F32880-D2F5-4127-A79D-1F3A9156C680}" dt="2022-07-11T15:52:27.352" v="1768" actId="27614"/>
          <ac:picMkLst>
            <pc:docMk/>
            <pc:sldMk cId="1463064506" sldId="604"/>
            <ac:picMk id="5" creationId="{B01FA3A2-17BF-E212-5537-B607BE01919B}"/>
          </ac:picMkLst>
        </pc:picChg>
      </pc:sldChg>
      <pc:sldChg chg="add del">
        <pc:chgData name="Jordan Bower" userId="57b90be3-e772-4f28-82a9-6cbcca8eec41" providerId="ADAL" clId="{85F32880-D2F5-4127-A79D-1F3A9156C680}" dt="2022-07-11T16:41:40.767" v="1779" actId="47"/>
        <pc:sldMkLst>
          <pc:docMk/>
          <pc:sldMk cId="926080375" sldId="605"/>
        </pc:sldMkLst>
      </pc:sldChg>
      <pc:sldChg chg="addSp delSp modSp add mod">
        <pc:chgData name="Jordan Bower" userId="57b90be3-e772-4f28-82a9-6cbcca8eec41" providerId="ADAL" clId="{85F32880-D2F5-4127-A79D-1F3A9156C680}" dt="2022-07-11T16:51:16.283" v="1820" actId="207"/>
        <pc:sldMkLst>
          <pc:docMk/>
          <pc:sldMk cId="1910506079" sldId="606"/>
        </pc:sldMkLst>
        <pc:spChg chg="mod">
          <ac:chgData name="Jordan Bower" userId="57b90be3-e772-4f28-82a9-6cbcca8eec41" providerId="ADAL" clId="{85F32880-D2F5-4127-A79D-1F3A9156C680}" dt="2022-07-11T16:42:20.406" v="1786"/>
          <ac:spMkLst>
            <pc:docMk/>
            <pc:sldMk cId="1910506079" sldId="606"/>
            <ac:spMk id="2" creationId="{91AE4CD5-08B7-A302-C733-4C276B92E916}"/>
          </ac:spMkLst>
        </pc:spChg>
        <pc:spChg chg="add del mod">
          <ac:chgData name="Jordan Bower" userId="57b90be3-e772-4f28-82a9-6cbcca8eec41" providerId="ADAL" clId="{85F32880-D2F5-4127-A79D-1F3A9156C680}" dt="2022-07-11T16:47:04.903" v="1800"/>
          <ac:spMkLst>
            <pc:docMk/>
            <pc:sldMk cId="1910506079" sldId="606"/>
            <ac:spMk id="3" creationId="{3C20D5AE-CCCA-4738-D58C-63E8527BB02D}"/>
          </ac:spMkLst>
        </pc:spChg>
        <pc:spChg chg="add del">
          <ac:chgData name="Jordan Bower" userId="57b90be3-e772-4f28-82a9-6cbcca8eec41" providerId="ADAL" clId="{85F32880-D2F5-4127-A79D-1F3A9156C680}" dt="2022-07-11T16:46:28.406" v="1793"/>
          <ac:spMkLst>
            <pc:docMk/>
            <pc:sldMk cId="1910506079" sldId="606"/>
            <ac:spMk id="4" creationId="{DEF1C38F-0DFF-C690-BF02-37A2BDB6C2E3}"/>
          </ac:spMkLst>
        </pc:spChg>
        <pc:spChg chg="add del">
          <ac:chgData name="Jordan Bower" userId="57b90be3-e772-4f28-82a9-6cbcca8eec41" providerId="ADAL" clId="{85F32880-D2F5-4127-A79D-1F3A9156C680}" dt="2022-07-11T16:46:34.676" v="1795"/>
          <ac:spMkLst>
            <pc:docMk/>
            <pc:sldMk cId="1910506079" sldId="606"/>
            <ac:spMk id="5" creationId="{9009E0E7-1804-A83E-DA7C-43844EB58EF4}"/>
          </ac:spMkLst>
        </pc:spChg>
        <pc:spChg chg="add mod">
          <ac:chgData name="Jordan Bower" userId="57b90be3-e772-4f28-82a9-6cbcca8eec41" providerId="ADAL" clId="{85F32880-D2F5-4127-A79D-1F3A9156C680}" dt="2022-07-11T16:51:16.283" v="1820" actId="207"/>
          <ac:spMkLst>
            <pc:docMk/>
            <pc:sldMk cId="1910506079" sldId="606"/>
            <ac:spMk id="6" creationId="{AE4414B3-EFD8-7FA1-CF56-ED3050E3B256}"/>
          </ac:spMkLst>
        </pc:spChg>
      </pc:sldChg>
      <pc:sldChg chg="add del">
        <pc:chgData name="Jordan Bower" userId="57b90be3-e772-4f28-82a9-6cbcca8eec41" providerId="ADAL" clId="{85F32880-D2F5-4127-A79D-1F3A9156C680}" dt="2022-07-11T16:42:22.545" v="1787" actId="47"/>
        <pc:sldMkLst>
          <pc:docMk/>
          <pc:sldMk cId="2935303361" sldId="607"/>
        </pc:sldMkLst>
      </pc:sldChg>
      <pc:sldChg chg="modSp add mod">
        <pc:chgData name="Jordan Bower" userId="57b90be3-e772-4f28-82a9-6cbcca8eec41" providerId="ADAL" clId="{85F32880-D2F5-4127-A79D-1F3A9156C680}" dt="2022-07-11T16:42:10.241" v="1785" actId="1076"/>
        <pc:sldMkLst>
          <pc:docMk/>
          <pc:sldMk cId="1106338677" sldId="608"/>
        </pc:sldMkLst>
        <pc:spChg chg="mod">
          <ac:chgData name="Jordan Bower" userId="57b90be3-e772-4f28-82a9-6cbcca8eec41" providerId="ADAL" clId="{85F32880-D2F5-4127-A79D-1F3A9156C680}" dt="2022-07-11T16:42:10.241" v="1785" actId="1076"/>
          <ac:spMkLst>
            <pc:docMk/>
            <pc:sldMk cId="1106338677" sldId="608"/>
            <ac:spMk id="2" creationId="{D7EF0762-DFD6-4265-BF66-9EFA52C75894}"/>
          </ac:spMkLst>
        </pc:spChg>
      </pc:sldChg>
      <pc:sldChg chg="addSp modSp add mod">
        <pc:chgData name="Jordan Bower" userId="57b90be3-e772-4f28-82a9-6cbcca8eec41" providerId="ADAL" clId="{85F32880-D2F5-4127-A79D-1F3A9156C680}" dt="2022-07-11T17:01:13.006" v="1936" actId="1076"/>
        <pc:sldMkLst>
          <pc:docMk/>
          <pc:sldMk cId="2766875306" sldId="609"/>
        </pc:sldMkLst>
        <pc:spChg chg="add mod">
          <ac:chgData name="Jordan Bower" userId="57b90be3-e772-4f28-82a9-6cbcca8eec41" providerId="ADAL" clId="{85F32880-D2F5-4127-A79D-1F3A9156C680}" dt="2022-07-11T17:00:28.206" v="1916" actId="1076"/>
          <ac:spMkLst>
            <pc:docMk/>
            <pc:sldMk cId="2766875306" sldId="609"/>
            <ac:spMk id="4" creationId="{FFDB0E08-4457-E395-6F81-FA891E86D605}"/>
          </ac:spMkLst>
        </pc:spChg>
        <pc:spChg chg="add mod">
          <ac:chgData name="Jordan Bower" userId="57b90be3-e772-4f28-82a9-6cbcca8eec41" providerId="ADAL" clId="{85F32880-D2F5-4127-A79D-1F3A9156C680}" dt="2022-07-11T17:01:13.006" v="1936" actId="1076"/>
          <ac:spMkLst>
            <pc:docMk/>
            <pc:sldMk cId="2766875306" sldId="609"/>
            <ac:spMk id="5" creationId="{89B7F0E4-35A7-A3D5-2164-B6A14F766E1A}"/>
          </ac:spMkLst>
        </pc:spChg>
        <pc:picChg chg="add mod">
          <ac:chgData name="Jordan Bower" userId="57b90be3-e772-4f28-82a9-6cbcca8eec41" providerId="ADAL" clId="{85F32880-D2F5-4127-A79D-1F3A9156C680}" dt="2022-07-11T17:00:28.206" v="1916" actId="1076"/>
          <ac:picMkLst>
            <pc:docMk/>
            <pc:sldMk cId="2766875306" sldId="609"/>
            <ac:picMk id="3" creationId="{5062416F-301C-AD8E-99B0-EBD668A07478}"/>
          </ac:picMkLst>
        </pc:picChg>
      </pc:sldChg>
      <pc:sldChg chg="addSp modSp add mod">
        <pc:chgData name="Jordan Bower" userId="57b90be3-e772-4f28-82a9-6cbcca8eec41" providerId="ADAL" clId="{85F32880-D2F5-4127-A79D-1F3A9156C680}" dt="2022-07-11T16:58:11.282" v="1908" actId="1582"/>
        <pc:sldMkLst>
          <pc:docMk/>
          <pc:sldMk cId="3565942361" sldId="610"/>
        </pc:sldMkLst>
        <pc:spChg chg="add mod">
          <ac:chgData name="Jordan Bower" userId="57b90be3-e772-4f28-82a9-6cbcca8eec41" providerId="ADAL" clId="{85F32880-D2F5-4127-A79D-1F3A9156C680}" dt="2022-07-11T16:57:53.232" v="1904" actId="207"/>
          <ac:spMkLst>
            <pc:docMk/>
            <pc:sldMk cId="3565942361" sldId="610"/>
            <ac:spMk id="3" creationId="{6A0D61D6-D49D-4207-07BA-7CF4C4FFF949}"/>
          </ac:spMkLst>
        </pc:spChg>
        <pc:spChg chg="add mod">
          <ac:chgData name="Jordan Bower" userId="57b90be3-e772-4f28-82a9-6cbcca8eec41" providerId="ADAL" clId="{85F32880-D2F5-4127-A79D-1F3A9156C680}" dt="2022-07-11T16:58:11.282" v="1908" actId="1582"/>
          <ac:spMkLst>
            <pc:docMk/>
            <pc:sldMk cId="3565942361" sldId="610"/>
            <ac:spMk id="6" creationId="{41E4371B-B72C-B1FB-0FA0-71E37F456C56}"/>
          </ac:spMkLst>
        </pc:spChg>
        <pc:picChg chg="add mod modCrop">
          <ac:chgData name="Jordan Bower" userId="57b90be3-e772-4f28-82a9-6cbcca8eec41" providerId="ADAL" clId="{85F32880-D2F5-4127-A79D-1F3A9156C680}" dt="2022-07-11T16:57:13.422" v="1897" actId="1076"/>
          <ac:picMkLst>
            <pc:docMk/>
            <pc:sldMk cId="3565942361" sldId="610"/>
            <ac:picMk id="5" creationId="{B3BE2CCA-FB09-2EC5-77C7-6313E30BECE2}"/>
          </ac:picMkLst>
        </pc:picChg>
      </pc:sldChg>
      <pc:sldChg chg="addSp delSp modSp add mod">
        <pc:chgData name="Jordan Bower" userId="57b90be3-e772-4f28-82a9-6cbcca8eec41" providerId="ADAL" clId="{85F32880-D2F5-4127-A79D-1F3A9156C680}" dt="2022-07-11T16:55:52.713" v="1889" actId="20577"/>
        <pc:sldMkLst>
          <pc:docMk/>
          <pc:sldMk cId="810263531" sldId="611"/>
        </pc:sldMkLst>
        <pc:spChg chg="add del mod">
          <ac:chgData name="Jordan Bower" userId="57b90be3-e772-4f28-82a9-6cbcca8eec41" providerId="ADAL" clId="{85F32880-D2F5-4127-A79D-1F3A9156C680}" dt="2022-07-11T16:53:48.863" v="1826"/>
          <ac:spMkLst>
            <pc:docMk/>
            <pc:sldMk cId="810263531" sldId="611"/>
            <ac:spMk id="3" creationId="{588409A9-0E8E-9FA3-66C8-0BCA41E7B80A}"/>
          </ac:spMkLst>
        </pc:spChg>
        <pc:spChg chg="add mod">
          <ac:chgData name="Jordan Bower" userId="57b90be3-e772-4f28-82a9-6cbcca8eec41" providerId="ADAL" clId="{85F32880-D2F5-4127-A79D-1F3A9156C680}" dt="2022-07-11T16:55:52.713" v="1889" actId="20577"/>
          <ac:spMkLst>
            <pc:docMk/>
            <pc:sldMk cId="810263531" sldId="611"/>
            <ac:spMk id="6" creationId="{2D06B62D-E081-6EA0-CB89-E95958AE2E26}"/>
          </ac:spMkLst>
        </pc:spChg>
        <pc:spChg chg="add mod">
          <ac:chgData name="Jordan Bower" userId="57b90be3-e772-4f28-82a9-6cbcca8eec41" providerId="ADAL" clId="{85F32880-D2F5-4127-A79D-1F3A9156C680}" dt="2022-07-11T16:55:38.578" v="1885" actId="1582"/>
          <ac:spMkLst>
            <pc:docMk/>
            <pc:sldMk cId="810263531" sldId="611"/>
            <ac:spMk id="7" creationId="{77585967-AB2F-51A2-CA6D-B78E1F097E08}"/>
          </ac:spMkLst>
        </pc:spChg>
        <pc:spChg chg="add mod">
          <ac:chgData name="Jordan Bower" userId="57b90be3-e772-4f28-82a9-6cbcca8eec41" providerId="ADAL" clId="{85F32880-D2F5-4127-A79D-1F3A9156C680}" dt="2022-07-11T16:55:47.667" v="1888" actId="14100"/>
          <ac:spMkLst>
            <pc:docMk/>
            <pc:sldMk cId="810263531" sldId="611"/>
            <ac:spMk id="8" creationId="{A29C7BA7-A6E4-EEB0-3869-6787B8CB7279}"/>
          </ac:spMkLst>
        </pc:spChg>
        <pc:picChg chg="add mod">
          <ac:chgData name="Jordan Bower" userId="57b90be3-e772-4f28-82a9-6cbcca8eec41" providerId="ADAL" clId="{85F32880-D2F5-4127-A79D-1F3A9156C680}" dt="2022-07-11T16:53:48.459" v="1824" actId="1076"/>
          <ac:picMkLst>
            <pc:docMk/>
            <pc:sldMk cId="810263531" sldId="611"/>
            <ac:picMk id="5" creationId="{95D7203F-676E-2366-6339-7EA03F3A609E}"/>
          </ac:picMkLst>
        </pc:picChg>
      </pc:sldChg>
      <pc:sldChg chg="addSp delSp modSp add mod">
        <pc:chgData name="Jordan Bower" userId="57b90be3-e772-4f28-82a9-6cbcca8eec41" providerId="ADAL" clId="{85F32880-D2F5-4127-A79D-1F3A9156C680}" dt="2022-07-11T17:07:14.174" v="1993" actId="1582"/>
        <pc:sldMkLst>
          <pc:docMk/>
          <pc:sldMk cId="2517607769" sldId="612"/>
        </pc:sldMkLst>
        <pc:spChg chg="add mod">
          <ac:chgData name="Jordan Bower" userId="57b90be3-e772-4f28-82a9-6cbcca8eec41" providerId="ADAL" clId="{85F32880-D2F5-4127-A79D-1F3A9156C680}" dt="2022-07-11T17:06:24.827" v="1985" actId="207"/>
          <ac:spMkLst>
            <pc:docMk/>
            <pc:sldMk cId="2517607769" sldId="612"/>
            <ac:spMk id="7" creationId="{3D277580-57C4-8190-0589-FD08675CEE3A}"/>
          </ac:spMkLst>
        </pc:spChg>
        <pc:spChg chg="add mod">
          <ac:chgData name="Jordan Bower" userId="57b90be3-e772-4f28-82a9-6cbcca8eec41" providerId="ADAL" clId="{85F32880-D2F5-4127-A79D-1F3A9156C680}" dt="2022-07-11T17:07:14.174" v="1993" actId="1582"/>
          <ac:spMkLst>
            <pc:docMk/>
            <pc:sldMk cId="2517607769" sldId="612"/>
            <ac:spMk id="8" creationId="{28051CE4-171B-1B7E-1927-407D9F042F51}"/>
          </ac:spMkLst>
        </pc:spChg>
        <pc:picChg chg="add del mod">
          <ac:chgData name="Jordan Bower" userId="57b90be3-e772-4f28-82a9-6cbcca8eec41" providerId="ADAL" clId="{85F32880-D2F5-4127-A79D-1F3A9156C680}" dt="2022-07-11T17:04:01.095" v="1940" actId="478"/>
          <ac:picMkLst>
            <pc:docMk/>
            <pc:sldMk cId="2517607769" sldId="612"/>
            <ac:picMk id="4" creationId="{31999244-B07A-56B6-5384-C10E48AFB804}"/>
          </ac:picMkLst>
        </pc:picChg>
        <pc:picChg chg="add mod modCrop">
          <ac:chgData name="Jordan Bower" userId="57b90be3-e772-4f28-82a9-6cbcca8eec41" providerId="ADAL" clId="{85F32880-D2F5-4127-A79D-1F3A9156C680}" dt="2022-07-11T17:04:28.461" v="1946" actId="1076"/>
          <ac:picMkLst>
            <pc:docMk/>
            <pc:sldMk cId="2517607769" sldId="612"/>
            <ac:picMk id="6" creationId="{B552DBE6-F2C8-ECA9-26AD-F73381881D01}"/>
          </ac:picMkLst>
        </pc:picChg>
      </pc:sldChg>
      <pc:sldChg chg="addSp modSp add mod">
        <pc:chgData name="Jordan Bower" userId="57b90be3-e772-4f28-82a9-6cbcca8eec41" providerId="ADAL" clId="{85F32880-D2F5-4127-A79D-1F3A9156C680}" dt="2022-07-11T17:21:24.466" v="2178" actId="20577"/>
        <pc:sldMkLst>
          <pc:docMk/>
          <pc:sldMk cId="2210330334" sldId="613"/>
        </pc:sldMkLst>
        <pc:spChg chg="add mod">
          <ac:chgData name="Jordan Bower" userId="57b90be3-e772-4f28-82a9-6cbcca8eec41" providerId="ADAL" clId="{85F32880-D2F5-4127-A79D-1F3A9156C680}" dt="2022-07-11T17:21:24.466" v="2178" actId="20577"/>
          <ac:spMkLst>
            <pc:docMk/>
            <pc:sldMk cId="2210330334" sldId="613"/>
            <ac:spMk id="5" creationId="{A388D7B2-9DEA-E247-2E13-051ECA4E70C4}"/>
          </ac:spMkLst>
        </pc:spChg>
        <pc:spChg chg="add mod">
          <ac:chgData name="Jordan Bower" userId="57b90be3-e772-4f28-82a9-6cbcca8eec41" providerId="ADAL" clId="{85F32880-D2F5-4127-A79D-1F3A9156C680}" dt="2022-07-11T17:20:23.144" v="2154" actId="1582"/>
          <ac:spMkLst>
            <pc:docMk/>
            <pc:sldMk cId="2210330334" sldId="613"/>
            <ac:spMk id="6" creationId="{E0A6AF5B-BB6F-EAB7-A5C5-C3CDB4B30E71}"/>
          </ac:spMkLst>
        </pc:spChg>
        <pc:spChg chg="add mod">
          <ac:chgData name="Jordan Bower" userId="57b90be3-e772-4f28-82a9-6cbcca8eec41" providerId="ADAL" clId="{85F32880-D2F5-4127-A79D-1F3A9156C680}" dt="2022-07-11T17:20:41.994" v="2158" actId="1582"/>
          <ac:spMkLst>
            <pc:docMk/>
            <pc:sldMk cId="2210330334" sldId="613"/>
            <ac:spMk id="7" creationId="{510BAC35-6275-3150-E1E8-6D9034469322}"/>
          </ac:spMkLst>
        </pc:spChg>
        <pc:picChg chg="add mod">
          <ac:chgData name="Jordan Bower" userId="57b90be3-e772-4f28-82a9-6cbcca8eec41" providerId="ADAL" clId="{85F32880-D2F5-4127-A79D-1F3A9156C680}" dt="2022-07-11T17:09:47.517" v="2001" actId="1076"/>
          <ac:picMkLst>
            <pc:docMk/>
            <pc:sldMk cId="2210330334" sldId="613"/>
            <ac:picMk id="4" creationId="{7B1C01B0-194D-709A-7616-30A17EA83EBD}"/>
          </ac:picMkLst>
        </pc:picChg>
      </pc:sldChg>
      <pc:sldChg chg="new del">
        <pc:chgData name="Jordan Bower" userId="57b90be3-e772-4f28-82a9-6cbcca8eec41" providerId="ADAL" clId="{85F32880-D2F5-4127-A79D-1F3A9156C680}" dt="2022-07-11T17:07:36.363" v="1995" actId="47"/>
        <pc:sldMkLst>
          <pc:docMk/>
          <pc:sldMk cId="34144496" sldId="614"/>
        </pc:sldMkLst>
      </pc:sldChg>
      <pc:sldChg chg="addSp delSp modSp add mod">
        <pc:chgData name="Jordan Bower" userId="57b90be3-e772-4f28-82a9-6cbcca8eec41" providerId="ADAL" clId="{85F32880-D2F5-4127-A79D-1F3A9156C680}" dt="2022-07-11T17:24:39.143" v="2200" actId="1582"/>
        <pc:sldMkLst>
          <pc:docMk/>
          <pc:sldMk cId="3085347434" sldId="614"/>
        </pc:sldMkLst>
        <pc:spChg chg="add mod">
          <ac:chgData name="Jordan Bower" userId="57b90be3-e772-4f28-82a9-6cbcca8eec41" providerId="ADAL" clId="{85F32880-D2F5-4127-A79D-1F3A9156C680}" dt="2022-07-11T17:24:16.489" v="2196" actId="1076"/>
          <ac:spMkLst>
            <pc:docMk/>
            <pc:sldMk cId="3085347434" sldId="614"/>
            <ac:spMk id="4" creationId="{DB6DCBC0-19CD-5C35-405C-D6629103E782}"/>
          </ac:spMkLst>
        </pc:spChg>
        <pc:spChg chg="add mod">
          <ac:chgData name="Jordan Bower" userId="57b90be3-e772-4f28-82a9-6cbcca8eec41" providerId="ADAL" clId="{85F32880-D2F5-4127-A79D-1F3A9156C680}" dt="2022-07-11T17:24:39.143" v="2200" actId="1582"/>
          <ac:spMkLst>
            <pc:docMk/>
            <pc:sldMk cId="3085347434" sldId="614"/>
            <ac:spMk id="10" creationId="{88353510-383C-67C7-7E12-836363DCAE6A}"/>
          </ac:spMkLst>
        </pc:spChg>
        <pc:picChg chg="add del mod">
          <ac:chgData name="Jordan Bower" userId="57b90be3-e772-4f28-82a9-6cbcca8eec41" providerId="ADAL" clId="{85F32880-D2F5-4127-A79D-1F3A9156C680}" dt="2022-07-11T17:22:54.470" v="2184" actId="478"/>
          <ac:picMkLst>
            <pc:docMk/>
            <pc:sldMk cId="3085347434" sldId="614"/>
            <ac:picMk id="6" creationId="{4B35B1E0-2367-68CE-DF64-EF7EC5E81156}"/>
          </ac:picMkLst>
        </pc:picChg>
        <pc:picChg chg="add mod modCrop">
          <ac:chgData name="Jordan Bower" userId="57b90be3-e772-4f28-82a9-6cbcca8eec41" providerId="ADAL" clId="{85F32880-D2F5-4127-A79D-1F3A9156C680}" dt="2022-07-11T17:23:45.258" v="2191" actId="1076"/>
          <ac:picMkLst>
            <pc:docMk/>
            <pc:sldMk cId="3085347434" sldId="614"/>
            <ac:picMk id="8" creationId="{AE1743CE-E014-0637-C3D8-C49DC6C8346C}"/>
          </ac:picMkLst>
        </pc:picChg>
        <pc:picChg chg="add mod modCrop">
          <ac:chgData name="Jordan Bower" userId="57b90be3-e772-4f28-82a9-6cbcca8eec41" providerId="ADAL" clId="{85F32880-D2F5-4127-A79D-1F3A9156C680}" dt="2022-07-11T17:23:45.258" v="2191" actId="1076"/>
          <ac:picMkLst>
            <pc:docMk/>
            <pc:sldMk cId="3085347434" sldId="614"/>
            <ac:picMk id="9" creationId="{5E120995-8036-E54C-B180-70E8FC9F7F35}"/>
          </ac:picMkLst>
        </pc:picChg>
      </pc:sldChg>
      <pc:sldChg chg="addSp modSp add mod">
        <pc:chgData name="Jordan Bower" userId="57b90be3-e772-4f28-82a9-6cbcca8eec41" providerId="ADAL" clId="{85F32880-D2F5-4127-A79D-1F3A9156C680}" dt="2022-07-11T17:27:49.308" v="2266" actId="207"/>
        <pc:sldMkLst>
          <pc:docMk/>
          <pc:sldMk cId="3473067888" sldId="615"/>
        </pc:sldMkLst>
        <pc:spChg chg="add mod">
          <ac:chgData name="Jordan Bower" userId="57b90be3-e772-4f28-82a9-6cbcca8eec41" providerId="ADAL" clId="{85F32880-D2F5-4127-A79D-1F3A9156C680}" dt="2022-07-11T17:27:32.376" v="2262" actId="207"/>
          <ac:spMkLst>
            <pc:docMk/>
            <pc:sldMk cId="3473067888" sldId="615"/>
            <ac:spMk id="4" creationId="{126F0609-B5C6-CA07-B10D-6114512BDCB7}"/>
          </ac:spMkLst>
        </pc:spChg>
        <pc:spChg chg="add mod">
          <ac:chgData name="Jordan Bower" userId="57b90be3-e772-4f28-82a9-6cbcca8eec41" providerId="ADAL" clId="{85F32880-D2F5-4127-A79D-1F3A9156C680}" dt="2022-07-11T17:27:49.308" v="2266" actId="207"/>
          <ac:spMkLst>
            <pc:docMk/>
            <pc:sldMk cId="3473067888" sldId="615"/>
            <ac:spMk id="7" creationId="{7F749211-E66A-723B-3669-DF9FFD3A8EF7}"/>
          </ac:spMkLst>
        </pc:spChg>
        <pc:picChg chg="add mod modCrop">
          <ac:chgData name="Jordan Bower" userId="57b90be3-e772-4f28-82a9-6cbcca8eec41" providerId="ADAL" clId="{85F32880-D2F5-4127-A79D-1F3A9156C680}" dt="2022-07-11T17:27:05.210" v="2257" actId="732"/>
          <ac:picMkLst>
            <pc:docMk/>
            <pc:sldMk cId="3473067888" sldId="615"/>
            <ac:picMk id="6" creationId="{15BE91AA-2F8D-B718-58B0-CEE4491F234C}"/>
          </ac:picMkLst>
        </pc:picChg>
      </pc:sldChg>
      <pc:sldChg chg="addSp modSp add mod">
        <pc:chgData name="Jordan Bower" userId="57b90be3-e772-4f28-82a9-6cbcca8eec41" providerId="ADAL" clId="{85F32880-D2F5-4127-A79D-1F3A9156C680}" dt="2022-07-11T17:33:07.766" v="2421" actId="1076"/>
        <pc:sldMkLst>
          <pc:docMk/>
          <pc:sldMk cId="2220612600" sldId="616"/>
        </pc:sldMkLst>
        <pc:spChg chg="add mod">
          <ac:chgData name="Jordan Bower" userId="57b90be3-e772-4f28-82a9-6cbcca8eec41" providerId="ADAL" clId="{85F32880-D2F5-4127-A79D-1F3A9156C680}" dt="2022-07-11T17:33:07.766" v="2421" actId="1076"/>
          <ac:spMkLst>
            <pc:docMk/>
            <pc:sldMk cId="2220612600" sldId="616"/>
            <ac:spMk id="4" creationId="{1A7C21B8-D4FD-AB58-C1CE-2AE52F6712A6}"/>
          </ac:spMkLst>
        </pc:spChg>
      </pc:sldChg>
      <pc:sldChg chg="addSp modSp add mod">
        <pc:chgData name="Jordan Bower" userId="57b90be3-e772-4f28-82a9-6cbcca8eec41" providerId="ADAL" clId="{85F32880-D2F5-4127-A79D-1F3A9156C680}" dt="2022-07-11T17:34:20.183" v="2462" actId="20577"/>
        <pc:sldMkLst>
          <pc:docMk/>
          <pc:sldMk cId="3998804813" sldId="617"/>
        </pc:sldMkLst>
        <pc:spChg chg="add mod">
          <ac:chgData name="Jordan Bower" userId="57b90be3-e772-4f28-82a9-6cbcca8eec41" providerId="ADAL" clId="{85F32880-D2F5-4127-A79D-1F3A9156C680}" dt="2022-07-11T17:34:20.183" v="2462" actId="20577"/>
          <ac:spMkLst>
            <pc:docMk/>
            <pc:sldMk cId="3998804813" sldId="617"/>
            <ac:spMk id="4" creationId="{B88F3535-2C11-D893-E359-815677332A60}"/>
          </ac:spMkLst>
        </pc:spChg>
        <pc:spChg chg="add mod">
          <ac:chgData name="Jordan Bower" userId="57b90be3-e772-4f28-82a9-6cbcca8eec41" providerId="ADAL" clId="{85F32880-D2F5-4127-A79D-1F3A9156C680}" dt="2022-07-11T17:34:04.884" v="2422"/>
          <ac:spMkLst>
            <pc:docMk/>
            <pc:sldMk cId="3998804813" sldId="617"/>
            <ac:spMk id="5" creationId="{6B202D6A-585D-8A77-6A04-DD137514FEFB}"/>
          </ac:spMkLst>
        </pc:spChg>
        <pc:spChg chg="add mod">
          <ac:chgData name="Jordan Bower" userId="57b90be3-e772-4f28-82a9-6cbcca8eec41" providerId="ADAL" clId="{85F32880-D2F5-4127-A79D-1F3A9156C680}" dt="2022-07-11T17:34:04.884" v="2422"/>
          <ac:spMkLst>
            <pc:docMk/>
            <pc:sldMk cId="3998804813" sldId="617"/>
            <ac:spMk id="6" creationId="{5C9B7898-B52D-D32C-4CDB-AD848F0E808F}"/>
          </ac:spMkLst>
        </pc:spChg>
        <pc:picChg chg="add mod">
          <ac:chgData name="Jordan Bower" userId="57b90be3-e772-4f28-82a9-6cbcca8eec41" providerId="ADAL" clId="{85F32880-D2F5-4127-A79D-1F3A9156C680}" dt="2022-07-11T17:34:04.884" v="2422"/>
          <ac:picMkLst>
            <pc:docMk/>
            <pc:sldMk cId="3998804813" sldId="617"/>
            <ac:picMk id="3" creationId="{CED9E562-C592-5B11-C261-27E0D25A259B}"/>
          </ac:picMkLst>
        </pc:picChg>
      </pc:sldChg>
      <pc:sldChg chg="addSp modSp add">
        <pc:chgData name="Jordan Bower" userId="57b90be3-e772-4f28-82a9-6cbcca8eec41" providerId="ADAL" clId="{85F32880-D2F5-4127-A79D-1F3A9156C680}" dt="2022-07-11T17:34:59.619" v="2465"/>
        <pc:sldMkLst>
          <pc:docMk/>
          <pc:sldMk cId="2549315365" sldId="618"/>
        </pc:sldMkLst>
        <pc:spChg chg="add mod">
          <ac:chgData name="Jordan Bower" userId="57b90be3-e772-4f28-82a9-6cbcca8eec41" providerId="ADAL" clId="{85F32880-D2F5-4127-A79D-1F3A9156C680}" dt="2022-07-11T17:34:59.619" v="2465"/>
          <ac:spMkLst>
            <pc:docMk/>
            <pc:sldMk cId="2549315365" sldId="618"/>
            <ac:spMk id="3" creationId="{0E89915A-BA14-FFF0-5D3C-502FCD389D4E}"/>
          </ac:spMkLst>
        </pc:spChg>
        <pc:spChg chg="add mod">
          <ac:chgData name="Jordan Bower" userId="57b90be3-e772-4f28-82a9-6cbcca8eec41" providerId="ADAL" clId="{85F32880-D2F5-4127-A79D-1F3A9156C680}" dt="2022-07-11T17:34:59.619" v="2465"/>
          <ac:spMkLst>
            <pc:docMk/>
            <pc:sldMk cId="2549315365" sldId="618"/>
            <ac:spMk id="5" creationId="{67891CC7-2B78-2B08-8F53-A11598F5B935}"/>
          </ac:spMkLst>
        </pc:spChg>
        <pc:picChg chg="add mod">
          <ac:chgData name="Jordan Bower" userId="57b90be3-e772-4f28-82a9-6cbcca8eec41" providerId="ADAL" clId="{85F32880-D2F5-4127-A79D-1F3A9156C680}" dt="2022-07-11T17:34:59.619" v="2465"/>
          <ac:picMkLst>
            <pc:docMk/>
            <pc:sldMk cId="2549315365" sldId="618"/>
            <ac:picMk id="4" creationId="{EBDDFDAD-744F-4DC5-C93D-83771597FA4C}"/>
          </ac:picMkLst>
        </pc:picChg>
      </pc:sldChg>
      <pc:sldChg chg="addSp modSp add mod">
        <pc:chgData name="Jordan Bower" userId="57b90be3-e772-4f28-82a9-6cbcca8eec41" providerId="ADAL" clId="{85F32880-D2F5-4127-A79D-1F3A9156C680}" dt="2022-07-11T17:39:00.680" v="2554" actId="1582"/>
        <pc:sldMkLst>
          <pc:docMk/>
          <pc:sldMk cId="1388102623" sldId="619"/>
        </pc:sldMkLst>
        <pc:spChg chg="add mod">
          <ac:chgData name="Jordan Bower" userId="57b90be3-e772-4f28-82a9-6cbcca8eec41" providerId="ADAL" clId="{85F32880-D2F5-4127-A79D-1F3A9156C680}" dt="2022-07-11T17:38:01.931" v="2546" actId="207"/>
          <ac:spMkLst>
            <pc:docMk/>
            <pc:sldMk cId="1388102623" sldId="619"/>
            <ac:spMk id="4" creationId="{71DB0B91-BDC9-A015-F1F1-D2D9CFF850AD}"/>
          </ac:spMkLst>
        </pc:spChg>
        <pc:spChg chg="add mod">
          <ac:chgData name="Jordan Bower" userId="57b90be3-e772-4f28-82a9-6cbcca8eec41" providerId="ADAL" clId="{85F32880-D2F5-4127-A79D-1F3A9156C680}" dt="2022-07-11T17:39:00.680" v="2554" actId="1582"/>
          <ac:spMkLst>
            <pc:docMk/>
            <pc:sldMk cId="1388102623" sldId="619"/>
            <ac:spMk id="7" creationId="{2DA4F90A-DBF5-185E-D080-8F22C4A88C64}"/>
          </ac:spMkLst>
        </pc:spChg>
        <pc:picChg chg="add mod modCrop">
          <ac:chgData name="Jordan Bower" userId="57b90be3-e772-4f28-82a9-6cbcca8eec41" providerId="ADAL" clId="{85F32880-D2F5-4127-A79D-1F3A9156C680}" dt="2022-07-11T17:38:39.994" v="2550" actId="1076"/>
          <ac:picMkLst>
            <pc:docMk/>
            <pc:sldMk cId="1388102623" sldId="619"/>
            <ac:picMk id="6" creationId="{869D1B63-E2E0-2E1B-DAB1-122F3CAE0A23}"/>
          </ac:picMkLst>
        </pc:picChg>
      </pc:sldChg>
      <pc:sldChg chg="addSp delSp new del mod">
        <pc:chgData name="Jordan Bower" userId="57b90be3-e772-4f28-82a9-6cbcca8eec41" providerId="ADAL" clId="{85F32880-D2F5-4127-A79D-1F3A9156C680}" dt="2022-07-11T17:31:11.415" v="2333" actId="680"/>
        <pc:sldMkLst>
          <pc:docMk/>
          <pc:sldMk cId="2493408884" sldId="619"/>
        </pc:sldMkLst>
        <pc:spChg chg="add del">
          <ac:chgData name="Jordan Bower" userId="57b90be3-e772-4f28-82a9-6cbcca8eec41" providerId="ADAL" clId="{85F32880-D2F5-4127-A79D-1F3A9156C680}" dt="2022-07-11T17:31:10.898" v="2332" actId="22"/>
          <ac:spMkLst>
            <pc:docMk/>
            <pc:sldMk cId="2493408884" sldId="619"/>
            <ac:spMk id="5" creationId="{AF328102-810A-8DDD-25FE-EBA84E7B96C2}"/>
          </ac:spMkLst>
        </pc:spChg>
      </pc:sldChg>
      <pc:sldChg chg="addSp modSp add mod">
        <pc:chgData name="Jordan Bower" userId="57b90be3-e772-4f28-82a9-6cbcca8eec41" providerId="ADAL" clId="{85F32880-D2F5-4127-A79D-1F3A9156C680}" dt="2022-07-11T19:40:29.391" v="2753" actId="20577"/>
        <pc:sldMkLst>
          <pc:docMk/>
          <pc:sldMk cId="840355839" sldId="620"/>
        </pc:sldMkLst>
        <pc:spChg chg="add mod">
          <ac:chgData name="Jordan Bower" userId="57b90be3-e772-4f28-82a9-6cbcca8eec41" providerId="ADAL" clId="{85F32880-D2F5-4127-A79D-1F3A9156C680}" dt="2022-07-11T19:40:29.391" v="2753" actId="20577"/>
          <ac:spMkLst>
            <pc:docMk/>
            <pc:sldMk cId="840355839" sldId="620"/>
            <ac:spMk id="4" creationId="{17DEE1E5-9143-B120-64A6-F1F752745306}"/>
          </ac:spMkLst>
        </pc:spChg>
        <pc:spChg chg="add mod">
          <ac:chgData name="Jordan Bower" userId="57b90be3-e772-4f28-82a9-6cbcca8eec41" providerId="ADAL" clId="{85F32880-D2F5-4127-A79D-1F3A9156C680}" dt="2022-07-11T17:47:24.361" v="2653" actId="14100"/>
          <ac:spMkLst>
            <pc:docMk/>
            <pc:sldMk cId="840355839" sldId="620"/>
            <ac:spMk id="7" creationId="{2361D394-C7F5-903D-527F-CD55FD697539}"/>
          </ac:spMkLst>
        </pc:spChg>
        <pc:spChg chg="add mod">
          <ac:chgData name="Jordan Bower" userId="57b90be3-e772-4f28-82a9-6cbcca8eec41" providerId="ADAL" clId="{85F32880-D2F5-4127-A79D-1F3A9156C680}" dt="2022-07-11T17:45:53.521" v="2608" actId="207"/>
          <ac:spMkLst>
            <pc:docMk/>
            <pc:sldMk cId="840355839" sldId="620"/>
            <ac:spMk id="8" creationId="{7412662C-C4B7-E396-0958-DB131B07A762}"/>
          </ac:spMkLst>
        </pc:spChg>
        <pc:picChg chg="add mod">
          <ac:chgData name="Jordan Bower" userId="57b90be3-e772-4f28-82a9-6cbcca8eec41" providerId="ADAL" clId="{85F32880-D2F5-4127-A79D-1F3A9156C680}" dt="2022-07-11T17:44:59.133" v="2597" actId="1076"/>
          <ac:picMkLst>
            <pc:docMk/>
            <pc:sldMk cId="840355839" sldId="620"/>
            <ac:picMk id="6" creationId="{FBAA4CE4-4069-B5D5-3D2B-9D88E03564E6}"/>
          </ac:picMkLst>
        </pc:picChg>
      </pc:sldChg>
      <pc:sldChg chg="addSp modSp add mod">
        <pc:chgData name="Jordan Bower" userId="57b90be3-e772-4f28-82a9-6cbcca8eec41" providerId="ADAL" clId="{85F32880-D2F5-4127-A79D-1F3A9156C680}" dt="2022-07-11T18:02:02.297" v="2732" actId="732"/>
        <pc:sldMkLst>
          <pc:docMk/>
          <pc:sldMk cId="3534012348" sldId="621"/>
        </pc:sldMkLst>
        <pc:spChg chg="add mod">
          <ac:chgData name="Jordan Bower" userId="57b90be3-e772-4f28-82a9-6cbcca8eec41" providerId="ADAL" clId="{85F32880-D2F5-4127-A79D-1F3A9156C680}" dt="2022-07-11T18:01:56.608" v="2730" actId="255"/>
          <ac:spMkLst>
            <pc:docMk/>
            <pc:sldMk cId="3534012348" sldId="621"/>
            <ac:spMk id="4" creationId="{BD87D95A-EC15-7256-6EB7-12DACED0043C}"/>
          </ac:spMkLst>
        </pc:spChg>
        <pc:spChg chg="add mod">
          <ac:chgData name="Jordan Bower" userId="57b90be3-e772-4f28-82a9-6cbcca8eec41" providerId="ADAL" clId="{85F32880-D2F5-4127-A79D-1F3A9156C680}" dt="2022-07-11T17:59:19.152" v="2719" actId="1076"/>
          <ac:spMkLst>
            <pc:docMk/>
            <pc:sldMk cId="3534012348" sldId="621"/>
            <ac:spMk id="7" creationId="{3C3CBD1B-F929-C4F8-EDFF-EFE5794C3F4B}"/>
          </ac:spMkLst>
        </pc:spChg>
        <pc:picChg chg="add mod modCrop">
          <ac:chgData name="Jordan Bower" userId="57b90be3-e772-4f28-82a9-6cbcca8eec41" providerId="ADAL" clId="{85F32880-D2F5-4127-A79D-1F3A9156C680}" dt="2022-07-11T18:02:02.297" v="2732" actId="732"/>
          <ac:picMkLst>
            <pc:docMk/>
            <pc:sldMk cId="3534012348" sldId="621"/>
            <ac:picMk id="6" creationId="{FE2C6DDB-A37E-EA7F-959D-1CF05C301848}"/>
          </ac:picMkLst>
        </pc:picChg>
      </pc:sldChg>
      <pc:sldChg chg="modSp add mod">
        <pc:chgData name="Jordan Bower" userId="57b90be3-e772-4f28-82a9-6cbcca8eec41" providerId="ADAL" clId="{85F32880-D2F5-4127-A79D-1F3A9156C680}" dt="2022-07-11T18:00:36.209" v="2729" actId="20577"/>
        <pc:sldMkLst>
          <pc:docMk/>
          <pc:sldMk cId="1137985298" sldId="622"/>
        </pc:sldMkLst>
        <pc:spChg chg="mod">
          <ac:chgData name="Jordan Bower" userId="57b90be3-e772-4f28-82a9-6cbcca8eec41" providerId="ADAL" clId="{85F32880-D2F5-4127-A79D-1F3A9156C680}" dt="2022-07-11T18:00:36.209" v="2729" actId="20577"/>
          <ac:spMkLst>
            <pc:docMk/>
            <pc:sldMk cId="1137985298" sldId="622"/>
            <ac:spMk id="2" creationId="{D7EF0762-DFD6-4265-BF66-9EFA52C75894}"/>
          </ac:spMkLst>
        </pc:spChg>
      </pc:sldChg>
      <pc:sldChg chg="add del">
        <pc:chgData name="Jordan Bower" userId="57b90be3-e772-4f28-82a9-6cbcca8eec41" providerId="ADAL" clId="{85F32880-D2F5-4127-A79D-1F3A9156C680}" dt="2022-07-11T18:00:28.172" v="2721" actId="47"/>
        <pc:sldMkLst>
          <pc:docMk/>
          <pc:sldMk cId="1775799436" sldId="622"/>
        </pc:sldMkLst>
      </pc:sldChg>
      <pc:sldChg chg="add del">
        <pc:chgData name="Jordan Bower" userId="57b90be3-e772-4f28-82a9-6cbcca8eec41" providerId="ADAL" clId="{85F32880-D2F5-4127-A79D-1F3A9156C680}" dt="2022-07-11T18:00:27.478" v="2720" actId="47"/>
        <pc:sldMkLst>
          <pc:docMk/>
          <pc:sldMk cId="3635598919" sldId="623"/>
        </pc:sldMkLst>
      </pc:sldChg>
      <pc:sldChg chg="addSp delSp modSp add mod">
        <pc:chgData name="Jordan Bower" userId="57b90be3-e772-4f28-82a9-6cbcca8eec41" providerId="ADAL" clId="{85F32880-D2F5-4127-A79D-1F3A9156C680}" dt="2022-07-11T18:28:32.749" v="2747" actId="478"/>
        <pc:sldMkLst>
          <pc:docMk/>
          <pc:sldMk cId="4103777765" sldId="623"/>
        </pc:sldMkLst>
        <pc:spChg chg="mod">
          <ac:chgData name="Jordan Bower" userId="57b90be3-e772-4f28-82a9-6cbcca8eec41" providerId="ADAL" clId="{85F32880-D2F5-4127-A79D-1F3A9156C680}" dt="2022-07-11T18:02:28.430" v="2741" actId="20577"/>
          <ac:spMkLst>
            <pc:docMk/>
            <pc:sldMk cId="4103777765" sldId="623"/>
            <ac:spMk id="2" creationId="{91AE4CD5-08B7-A302-C733-4C276B92E916}"/>
          </ac:spMkLst>
        </pc:spChg>
        <pc:spChg chg="del">
          <ac:chgData name="Jordan Bower" userId="57b90be3-e772-4f28-82a9-6cbcca8eec41" providerId="ADAL" clId="{85F32880-D2F5-4127-A79D-1F3A9156C680}" dt="2022-07-11T18:02:22.700" v="2734" actId="478"/>
          <ac:spMkLst>
            <pc:docMk/>
            <pc:sldMk cId="4103777765" sldId="623"/>
            <ac:spMk id="4" creationId="{BD87D95A-EC15-7256-6EB7-12DACED0043C}"/>
          </ac:spMkLst>
        </pc:spChg>
        <pc:spChg chg="del">
          <ac:chgData name="Jordan Bower" userId="57b90be3-e772-4f28-82a9-6cbcca8eec41" providerId="ADAL" clId="{85F32880-D2F5-4127-A79D-1F3A9156C680}" dt="2022-07-11T18:02:22.700" v="2734" actId="478"/>
          <ac:spMkLst>
            <pc:docMk/>
            <pc:sldMk cId="4103777765" sldId="623"/>
            <ac:spMk id="7" creationId="{3C3CBD1B-F929-C4F8-EDFF-EFE5794C3F4B}"/>
          </ac:spMkLst>
        </pc:spChg>
        <pc:spChg chg="add del mod">
          <ac:chgData name="Jordan Bower" userId="57b90be3-e772-4f28-82a9-6cbcca8eec41" providerId="ADAL" clId="{85F32880-D2F5-4127-A79D-1F3A9156C680}" dt="2022-07-11T18:28:32.749" v="2747" actId="478"/>
          <ac:spMkLst>
            <pc:docMk/>
            <pc:sldMk cId="4103777765" sldId="623"/>
            <ac:spMk id="8" creationId="{09A5D337-22EC-785C-47D0-5272AA612004}"/>
          </ac:spMkLst>
        </pc:spChg>
        <pc:picChg chg="del">
          <ac:chgData name="Jordan Bower" userId="57b90be3-e772-4f28-82a9-6cbcca8eec41" providerId="ADAL" clId="{85F32880-D2F5-4127-A79D-1F3A9156C680}" dt="2022-07-11T18:02:22.700" v="2734" actId="478"/>
          <ac:picMkLst>
            <pc:docMk/>
            <pc:sldMk cId="4103777765" sldId="623"/>
            <ac:picMk id="6" creationId="{FE2C6DDB-A37E-EA7F-959D-1CF05C301848}"/>
          </ac:picMkLst>
        </pc:picChg>
      </pc:sldChg>
      <pc:sldChg chg="add">
        <pc:chgData name="Jordan Bower" userId="57b90be3-e772-4f28-82a9-6cbcca8eec41" providerId="ADAL" clId="{85F32880-D2F5-4127-A79D-1F3A9156C680}" dt="2022-07-11T18:02:33.404" v="2742" actId="2890"/>
        <pc:sldMkLst>
          <pc:docMk/>
          <pc:sldMk cId="3953595594" sldId="624"/>
        </pc:sldMkLst>
      </pc:sldChg>
      <pc:sldChg chg="add">
        <pc:chgData name="Jordan Bower" userId="57b90be3-e772-4f28-82a9-6cbcca8eec41" providerId="ADAL" clId="{85F32880-D2F5-4127-A79D-1F3A9156C680}" dt="2022-07-11T18:02:36.596" v="2743" actId="2890"/>
        <pc:sldMkLst>
          <pc:docMk/>
          <pc:sldMk cId="1943255464" sldId="625"/>
        </pc:sldMkLst>
      </pc:sldChg>
    </pc:docChg>
  </pc:docChgLst>
  <pc:docChgLst>
    <pc:chgData name="Jordan Bower" userId="57b90be3-e772-4f28-82a9-6cbcca8eec41" providerId="ADAL" clId="{E59600E5-1D96-4666-B1EF-3400936298CD}"/>
    <pc:docChg chg="addSld delSld modSld">
      <pc:chgData name="Jordan Bower" userId="57b90be3-e772-4f28-82a9-6cbcca8eec41" providerId="ADAL" clId="{E59600E5-1D96-4666-B1EF-3400936298CD}" dt="2023-06-28T13:34:09.992" v="30"/>
      <pc:docMkLst>
        <pc:docMk/>
      </pc:docMkLst>
      <pc:sldChg chg="add del">
        <pc:chgData name="Jordan Bower" userId="57b90be3-e772-4f28-82a9-6cbcca8eec41" providerId="ADAL" clId="{E59600E5-1D96-4666-B1EF-3400936298CD}" dt="2023-06-28T13:34:09.992" v="30"/>
        <pc:sldMkLst>
          <pc:docMk/>
          <pc:sldMk cId="561094275" sldId="549"/>
        </pc:sldMkLst>
      </pc:sldChg>
      <pc:sldChg chg="modSp">
        <pc:chgData name="Jordan Bower" userId="57b90be3-e772-4f28-82a9-6cbcca8eec41" providerId="ADAL" clId="{E59600E5-1D96-4666-B1EF-3400936298CD}" dt="2023-06-28T13:31:18.722" v="11"/>
        <pc:sldMkLst>
          <pc:docMk/>
          <pc:sldMk cId="3564340638" sldId="579"/>
        </pc:sldMkLst>
        <pc:graphicFrameChg chg="mod">
          <ac:chgData name="Jordan Bower" userId="57b90be3-e772-4f28-82a9-6cbcca8eec41" providerId="ADAL" clId="{E59600E5-1D96-4666-B1EF-3400936298CD}" dt="2023-06-28T13:31:18.722" v="11"/>
          <ac:graphicFrameMkLst>
            <pc:docMk/>
            <pc:sldMk cId="3564340638" sldId="579"/>
            <ac:graphicFrameMk id="5" creationId="{680E8E09-AFB3-4FAA-AD17-C5308EABEC41}"/>
          </ac:graphicFrameMkLst>
        </pc:graphicFrameChg>
      </pc:sldChg>
      <pc:sldChg chg="modSp mod">
        <pc:chgData name="Jordan Bower" userId="57b90be3-e772-4f28-82a9-6cbcca8eec41" providerId="ADAL" clId="{E59600E5-1D96-4666-B1EF-3400936298CD}" dt="2023-06-28T13:28:39.170" v="2" actId="2711"/>
        <pc:sldMkLst>
          <pc:docMk/>
          <pc:sldMk cId="3110930260" sldId="580"/>
        </pc:sldMkLst>
        <pc:spChg chg="mod">
          <ac:chgData name="Jordan Bower" userId="57b90be3-e772-4f28-82a9-6cbcca8eec41" providerId="ADAL" clId="{E59600E5-1D96-4666-B1EF-3400936298CD}" dt="2023-06-28T13:28:39.170" v="2" actId="2711"/>
          <ac:spMkLst>
            <pc:docMk/>
            <pc:sldMk cId="3110930260" sldId="580"/>
            <ac:spMk id="2" creationId="{D7EF0762-DFD6-4265-BF66-9EFA52C75894}"/>
          </ac:spMkLst>
        </pc:spChg>
      </pc:sldChg>
      <pc:sldChg chg="modSp mod">
        <pc:chgData name="Jordan Bower" userId="57b90be3-e772-4f28-82a9-6cbcca8eec41" providerId="ADAL" clId="{E59600E5-1D96-4666-B1EF-3400936298CD}" dt="2023-06-28T13:29:04.218" v="5" actId="2711"/>
        <pc:sldMkLst>
          <pc:docMk/>
          <pc:sldMk cId="2444465262" sldId="589"/>
        </pc:sldMkLst>
        <pc:spChg chg="mod">
          <ac:chgData name="Jordan Bower" userId="57b90be3-e772-4f28-82a9-6cbcca8eec41" providerId="ADAL" clId="{E59600E5-1D96-4666-B1EF-3400936298CD}" dt="2023-06-28T13:29:04.218" v="5" actId="2711"/>
          <ac:spMkLst>
            <pc:docMk/>
            <pc:sldMk cId="2444465262" sldId="589"/>
            <ac:spMk id="2" creationId="{D7EF0762-DFD6-4265-BF66-9EFA52C75894}"/>
          </ac:spMkLst>
        </pc:spChg>
      </pc:sldChg>
      <pc:sldChg chg="modSp mod">
        <pc:chgData name="Jordan Bower" userId="57b90be3-e772-4f28-82a9-6cbcca8eec41" providerId="ADAL" clId="{E59600E5-1D96-4666-B1EF-3400936298CD}" dt="2023-06-28T13:31:30.810" v="14" actId="2711"/>
        <pc:sldMkLst>
          <pc:docMk/>
          <pc:sldMk cId="2568288108" sldId="592"/>
        </pc:sldMkLst>
        <pc:spChg chg="mod">
          <ac:chgData name="Jordan Bower" userId="57b90be3-e772-4f28-82a9-6cbcca8eec41" providerId="ADAL" clId="{E59600E5-1D96-4666-B1EF-3400936298CD}" dt="2023-06-28T13:31:30.810" v="14" actId="2711"/>
          <ac:spMkLst>
            <pc:docMk/>
            <pc:sldMk cId="2568288108" sldId="592"/>
            <ac:spMk id="2" creationId="{D7EF0762-DFD6-4265-BF66-9EFA52C75894}"/>
          </ac:spMkLst>
        </pc:spChg>
      </pc:sldChg>
      <pc:sldChg chg="modSp mod">
        <pc:chgData name="Jordan Bower" userId="57b90be3-e772-4f28-82a9-6cbcca8eec41" providerId="ADAL" clId="{E59600E5-1D96-4666-B1EF-3400936298CD}" dt="2023-06-28T13:31:49.523" v="17" actId="2711"/>
        <pc:sldMkLst>
          <pc:docMk/>
          <pc:sldMk cId="1106338677" sldId="608"/>
        </pc:sldMkLst>
        <pc:spChg chg="mod">
          <ac:chgData name="Jordan Bower" userId="57b90be3-e772-4f28-82a9-6cbcca8eec41" providerId="ADAL" clId="{E59600E5-1D96-4666-B1EF-3400936298CD}" dt="2023-06-28T13:31:49.523" v="17" actId="2711"/>
          <ac:spMkLst>
            <pc:docMk/>
            <pc:sldMk cId="1106338677" sldId="608"/>
            <ac:spMk id="2" creationId="{D7EF0762-DFD6-4265-BF66-9EFA52C75894}"/>
          </ac:spMkLst>
        </pc:spChg>
      </pc:sldChg>
      <pc:sldChg chg="modSp mod">
        <pc:chgData name="Jordan Bower" userId="57b90be3-e772-4f28-82a9-6cbcca8eec41" providerId="ADAL" clId="{E59600E5-1D96-4666-B1EF-3400936298CD}" dt="2023-06-28T13:33:26.755" v="25" actId="2711"/>
        <pc:sldMkLst>
          <pc:docMk/>
          <pc:sldMk cId="1137985298" sldId="622"/>
        </pc:sldMkLst>
        <pc:spChg chg="mod">
          <ac:chgData name="Jordan Bower" userId="57b90be3-e772-4f28-82a9-6cbcca8eec41" providerId="ADAL" clId="{E59600E5-1D96-4666-B1EF-3400936298CD}" dt="2023-06-28T13:33:26.755" v="25" actId="2711"/>
          <ac:spMkLst>
            <pc:docMk/>
            <pc:sldMk cId="1137985298" sldId="622"/>
            <ac:spMk id="2" creationId="{D7EF0762-DFD6-4265-BF66-9EFA52C75894}"/>
          </ac:spMkLst>
        </pc:spChg>
      </pc:sldChg>
      <pc:sldChg chg="modSp mod">
        <pc:chgData name="Jordan Bower" userId="57b90be3-e772-4f28-82a9-6cbcca8eec41" providerId="ADAL" clId="{E59600E5-1D96-4666-B1EF-3400936298CD}" dt="2023-06-28T13:33:39.906" v="28" actId="2711"/>
        <pc:sldMkLst>
          <pc:docMk/>
          <pc:sldMk cId="130716969" sldId="636"/>
        </pc:sldMkLst>
        <pc:spChg chg="mod">
          <ac:chgData name="Jordan Bower" userId="57b90be3-e772-4f28-82a9-6cbcca8eec41" providerId="ADAL" clId="{E59600E5-1D96-4666-B1EF-3400936298CD}" dt="2023-06-28T13:33:39.906" v="28" actId="2711"/>
          <ac:spMkLst>
            <pc:docMk/>
            <pc:sldMk cId="130716969" sldId="636"/>
            <ac:spMk id="2" creationId="{D7EF0762-DFD6-4265-BF66-9EFA52C75894}"/>
          </ac:spMkLst>
        </pc:spChg>
      </pc:sldChg>
      <pc:sldChg chg="modSp add mod">
        <pc:chgData name="Jordan Bower" userId="57b90be3-e772-4f28-82a9-6cbcca8eec41" providerId="ADAL" clId="{E59600E5-1D96-4666-B1EF-3400936298CD}" dt="2023-06-28T13:33:03.998" v="22" actId="113"/>
        <pc:sldMkLst>
          <pc:docMk/>
          <pc:sldMk cId="2389396946" sldId="652"/>
        </pc:sldMkLst>
        <pc:spChg chg="mod">
          <ac:chgData name="Jordan Bower" userId="57b90be3-e772-4f28-82a9-6cbcca8eec41" providerId="ADAL" clId="{E59600E5-1D96-4666-B1EF-3400936298CD}" dt="2023-06-28T13:33:03.998" v="22" actId="113"/>
          <ac:spMkLst>
            <pc:docMk/>
            <pc:sldMk cId="2389396946" sldId="652"/>
            <ac:spMk id="2" creationId="{D7EF0762-DFD6-4265-BF66-9EFA52C75894}"/>
          </ac:spMkLst>
        </pc:spChg>
      </pc:sldChg>
    </pc:docChg>
  </pc:docChgLst>
  <pc:docChgLst>
    <pc:chgData name="Jordan Bower" userId="57b90be3-e772-4f28-82a9-6cbcca8eec41" providerId="ADAL" clId="{793A7BC3-F172-4EA5-8DFB-2850E0B2BEE9}"/>
    <pc:docChg chg="custSel addSld delSld modSld sldOrd">
      <pc:chgData name="Jordan Bower" userId="57b90be3-e772-4f28-82a9-6cbcca8eec41" providerId="ADAL" clId="{793A7BC3-F172-4EA5-8DFB-2850E0B2BEE9}" dt="2023-01-26T17:48:41.673" v="1251" actId="1076"/>
      <pc:docMkLst>
        <pc:docMk/>
      </pc:docMkLst>
      <pc:sldChg chg="del">
        <pc:chgData name="Jordan Bower" userId="57b90be3-e772-4f28-82a9-6cbcca8eec41" providerId="ADAL" clId="{793A7BC3-F172-4EA5-8DFB-2850E0B2BEE9}" dt="2023-01-24T14:22:57.362" v="48" actId="47"/>
        <pc:sldMkLst>
          <pc:docMk/>
          <pc:sldMk cId="1300686117" sldId="311"/>
        </pc:sldMkLst>
      </pc:sldChg>
      <pc:sldChg chg="modSp">
        <pc:chgData name="Jordan Bower" userId="57b90be3-e772-4f28-82a9-6cbcca8eec41" providerId="ADAL" clId="{793A7BC3-F172-4EA5-8DFB-2850E0B2BEE9}" dt="2023-01-24T14:27:16.464" v="99" actId="208"/>
        <pc:sldMkLst>
          <pc:docMk/>
          <pc:sldMk cId="3564340638" sldId="579"/>
        </pc:sldMkLst>
        <pc:graphicFrameChg chg="mod">
          <ac:chgData name="Jordan Bower" userId="57b90be3-e772-4f28-82a9-6cbcca8eec41" providerId="ADAL" clId="{793A7BC3-F172-4EA5-8DFB-2850E0B2BEE9}" dt="2023-01-24T14:27:16.464" v="99" actId="208"/>
          <ac:graphicFrameMkLst>
            <pc:docMk/>
            <pc:sldMk cId="3564340638" sldId="579"/>
            <ac:graphicFrameMk id="5" creationId="{680E8E09-AFB3-4FAA-AD17-C5308EABEC41}"/>
          </ac:graphicFrameMkLst>
        </pc:graphicFrameChg>
      </pc:sldChg>
      <pc:sldChg chg="del">
        <pc:chgData name="Jordan Bower" userId="57b90be3-e772-4f28-82a9-6cbcca8eec41" providerId="ADAL" clId="{793A7BC3-F172-4EA5-8DFB-2850E0B2BEE9}" dt="2023-01-24T14:22:57.362" v="48" actId="47"/>
        <pc:sldMkLst>
          <pc:docMk/>
          <pc:sldMk cId="1417106646" sldId="581"/>
        </pc:sldMkLst>
      </pc:sldChg>
      <pc:sldChg chg="del">
        <pc:chgData name="Jordan Bower" userId="57b90be3-e772-4f28-82a9-6cbcca8eec41" providerId="ADAL" clId="{793A7BC3-F172-4EA5-8DFB-2850E0B2BEE9}" dt="2023-01-24T14:22:57.362" v="48" actId="47"/>
        <pc:sldMkLst>
          <pc:docMk/>
          <pc:sldMk cId="2316906707" sldId="582"/>
        </pc:sldMkLst>
      </pc:sldChg>
      <pc:sldChg chg="del">
        <pc:chgData name="Jordan Bower" userId="57b90be3-e772-4f28-82a9-6cbcca8eec41" providerId="ADAL" clId="{793A7BC3-F172-4EA5-8DFB-2850E0B2BEE9}" dt="2023-01-24T14:22:57.362" v="48" actId="47"/>
        <pc:sldMkLst>
          <pc:docMk/>
          <pc:sldMk cId="1740628885" sldId="583"/>
        </pc:sldMkLst>
      </pc:sldChg>
      <pc:sldChg chg="del">
        <pc:chgData name="Jordan Bower" userId="57b90be3-e772-4f28-82a9-6cbcca8eec41" providerId="ADAL" clId="{793A7BC3-F172-4EA5-8DFB-2850E0B2BEE9}" dt="2023-01-24T14:22:57.362" v="48" actId="47"/>
        <pc:sldMkLst>
          <pc:docMk/>
          <pc:sldMk cId="1638797241" sldId="584"/>
        </pc:sldMkLst>
      </pc:sldChg>
      <pc:sldChg chg="del">
        <pc:chgData name="Jordan Bower" userId="57b90be3-e772-4f28-82a9-6cbcca8eec41" providerId="ADAL" clId="{793A7BC3-F172-4EA5-8DFB-2850E0B2BEE9}" dt="2023-01-24T14:22:57.362" v="48" actId="47"/>
        <pc:sldMkLst>
          <pc:docMk/>
          <pc:sldMk cId="1133760934" sldId="585"/>
        </pc:sldMkLst>
      </pc:sldChg>
      <pc:sldChg chg="del">
        <pc:chgData name="Jordan Bower" userId="57b90be3-e772-4f28-82a9-6cbcca8eec41" providerId="ADAL" clId="{793A7BC3-F172-4EA5-8DFB-2850E0B2BEE9}" dt="2023-01-24T14:22:57.362" v="48" actId="47"/>
        <pc:sldMkLst>
          <pc:docMk/>
          <pc:sldMk cId="1860960604" sldId="586"/>
        </pc:sldMkLst>
      </pc:sldChg>
      <pc:sldChg chg="del">
        <pc:chgData name="Jordan Bower" userId="57b90be3-e772-4f28-82a9-6cbcca8eec41" providerId="ADAL" clId="{793A7BC3-F172-4EA5-8DFB-2850E0B2BEE9}" dt="2023-01-24T14:22:57.362" v="48" actId="47"/>
        <pc:sldMkLst>
          <pc:docMk/>
          <pc:sldMk cId="1628341871" sldId="587"/>
        </pc:sldMkLst>
      </pc:sldChg>
      <pc:sldChg chg="addSp delSp modSp">
        <pc:chgData name="Jordan Bower" userId="57b90be3-e772-4f28-82a9-6cbcca8eec41" providerId="ADAL" clId="{793A7BC3-F172-4EA5-8DFB-2850E0B2BEE9}" dt="2023-01-25T13:39:46.989" v="849"/>
        <pc:sldMkLst>
          <pc:docMk/>
          <pc:sldMk cId="2812731175" sldId="593"/>
        </pc:sldMkLst>
        <pc:spChg chg="add del mod">
          <ac:chgData name="Jordan Bower" userId="57b90be3-e772-4f28-82a9-6cbcca8eec41" providerId="ADAL" clId="{793A7BC3-F172-4EA5-8DFB-2850E0B2BEE9}" dt="2023-01-25T13:39:46.989" v="849"/>
          <ac:spMkLst>
            <pc:docMk/>
            <pc:sldMk cId="2812731175" sldId="593"/>
            <ac:spMk id="3" creationId="{F918BC65-B3E0-1E17-8DC9-96D8E9E6E286}"/>
          </ac:spMkLst>
        </pc:spChg>
      </pc:sldChg>
      <pc:sldChg chg="addSp modSp mod">
        <pc:chgData name="Jordan Bower" userId="57b90be3-e772-4f28-82a9-6cbcca8eec41" providerId="ADAL" clId="{793A7BC3-F172-4EA5-8DFB-2850E0B2BEE9}" dt="2023-01-24T14:45:38.585" v="414" actId="1076"/>
        <pc:sldMkLst>
          <pc:docMk/>
          <pc:sldMk cId="2856371382" sldId="603"/>
        </pc:sldMkLst>
        <pc:spChg chg="add mod">
          <ac:chgData name="Jordan Bower" userId="57b90be3-e772-4f28-82a9-6cbcca8eec41" providerId="ADAL" clId="{793A7BC3-F172-4EA5-8DFB-2850E0B2BEE9}" dt="2023-01-24T14:31:28.099" v="164" actId="14100"/>
          <ac:spMkLst>
            <pc:docMk/>
            <pc:sldMk cId="2856371382" sldId="603"/>
            <ac:spMk id="3" creationId="{6544DB80-94F2-4229-E52A-9A273F7BD5F3}"/>
          </ac:spMkLst>
        </pc:spChg>
        <pc:spChg chg="mod">
          <ac:chgData name="Jordan Bower" userId="57b90be3-e772-4f28-82a9-6cbcca8eec41" providerId="ADAL" clId="{793A7BC3-F172-4EA5-8DFB-2850E0B2BEE9}" dt="2023-01-24T14:45:28.240" v="412" actId="207"/>
          <ac:spMkLst>
            <pc:docMk/>
            <pc:sldMk cId="2856371382" sldId="603"/>
            <ac:spMk id="4" creationId="{8D85D038-D045-7CF6-05CA-AD39A3BCB6C9}"/>
          </ac:spMkLst>
        </pc:spChg>
        <pc:spChg chg="add mod">
          <ac:chgData name="Jordan Bower" userId="57b90be3-e772-4f28-82a9-6cbcca8eec41" providerId="ADAL" clId="{793A7BC3-F172-4EA5-8DFB-2850E0B2BEE9}" dt="2023-01-24T14:45:38.585" v="414" actId="1076"/>
          <ac:spMkLst>
            <pc:docMk/>
            <pc:sldMk cId="2856371382" sldId="603"/>
            <ac:spMk id="5" creationId="{3BFAA5AD-3998-7EFA-88FE-10BDBC221EBC}"/>
          </ac:spMkLst>
        </pc:spChg>
      </pc:sldChg>
      <pc:sldChg chg="modSp mod">
        <pc:chgData name="Jordan Bower" userId="57b90be3-e772-4f28-82a9-6cbcca8eec41" providerId="ADAL" clId="{793A7BC3-F172-4EA5-8DFB-2850E0B2BEE9}" dt="2023-01-24T14:51:56.347" v="847" actId="20577"/>
        <pc:sldMkLst>
          <pc:docMk/>
          <pc:sldMk cId="840355839" sldId="620"/>
        </pc:sldMkLst>
        <pc:spChg chg="mod">
          <ac:chgData name="Jordan Bower" userId="57b90be3-e772-4f28-82a9-6cbcca8eec41" providerId="ADAL" clId="{793A7BC3-F172-4EA5-8DFB-2850E0B2BEE9}" dt="2023-01-24T14:51:56.347" v="847" actId="20577"/>
          <ac:spMkLst>
            <pc:docMk/>
            <pc:sldMk cId="840355839" sldId="620"/>
            <ac:spMk id="4" creationId="{17DEE1E5-9143-B120-64A6-F1F752745306}"/>
          </ac:spMkLst>
        </pc:spChg>
        <pc:spChg chg="mod">
          <ac:chgData name="Jordan Bower" userId="57b90be3-e772-4f28-82a9-6cbcca8eec41" providerId="ADAL" clId="{793A7BC3-F172-4EA5-8DFB-2850E0B2BEE9}" dt="2023-01-24T14:51:39.294" v="844" actId="1076"/>
          <ac:spMkLst>
            <pc:docMk/>
            <pc:sldMk cId="840355839" sldId="620"/>
            <ac:spMk id="7" creationId="{2361D394-C7F5-903D-527F-CD55FD697539}"/>
          </ac:spMkLst>
        </pc:spChg>
        <pc:picChg chg="mod">
          <ac:chgData name="Jordan Bower" userId="57b90be3-e772-4f28-82a9-6cbcca8eec41" providerId="ADAL" clId="{793A7BC3-F172-4EA5-8DFB-2850E0B2BEE9}" dt="2023-01-24T14:51:32.165" v="843" actId="1076"/>
          <ac:picMkLst>
            <pc:docMk/>
            <pc:sldMk cId="840355839" sldId="620"/>
            <ac:picMk id="6" creationId="{FBAA4CE4-4069-B5D5-3D2B-9D88E03564E6}"/>
          </ac:picMkLst>
        </pc:picChg>
      </pc:sldChg>
      <pc:sldChg chg="modSp mod">
        <pc:chgData name="Jordan Bower" userId="57b90be3-e772-4f28-82a9-6cbcca8eec41" providerId="ADAL" clId="{793A7BC3-F172-4EA5-8DFB-2850E0B2BEE9}" dt="2023-01-25T14:03:09.760" v="850" actId="207"/>
        <pc:sldMkLst>
          <pc:docMk/>
          <pc:sldMk cId="3953595594" sldId="624"/>
        </pc:sldMkLst>
        <pc:spChg chg="mod">
          <ac:chgData name="Jordan Bower" userId="57b90be3-e772-4f28-82a9-6cbcca8eec41" providerId="ADAL" clId="{793A7BC3-F172-4EA5-8DFB-2850E0B2BEE9}" dt="2023-01-25T14:03:09.760" v="850" actId="207"/>
          <ac:spMkLst>
            <pc:docMk/>
            <pc:sldMk cId="3953595594" sldId="624"/>
            <ac:spMk id="4" creationId="{F7EE6973-033A-0237-07D1-EB0B37C25603}"/>
          </ac:spMkLst>
        </pc:spChg>
      </pc:sldChg>
      <pc:sldChg chg="add ord">
        <pc:chgData name="Jordan Bower" userId="57b90be3-e772-4f28-82a9-6cbcca8eec41" providerId="ADAL" clId="{793A7BC3-F172-4EA5-8DFB-2850E0B2BEE9}" dt="2023-01-24T14:22:10.731" v="47"/>
        <pc:sldMkLst>
          <pc:docMk/>
          <pc:sldMk cId="130716969" sldId="636"/>
        </pc:sldMkLst>
      </pc:sldChg>
      <pc:sldChg chg="add ord">
        <pc:chgData name="Jordan Bower" userId="57b90be3-e772-4f28-82a9-6cbcca8eec41" providerId="ADAL" clId="{793A7BC3-F172-4EA5-8DFB-2850E0B2BEE9}" dt="2023-01-24T14:22:10.731" v="47"/>
        <pc:sldMkLst>
          <pc:docMk/>
          <pc:sldMk cId="990415566" sldId="637"/>
        </pc:sldMkLst>
      </pc:sldChg>
      <pc:sldChg chg="add ord">
        <pc:chgData name="Jordan Bower" userId="57b90be3-e772-4f28-82a9-6cbcca8eec41" providerId="ADAL" clId="{793A7BC3-F172-4EA5-8DFB-2850E0B2BEE9}" dt="2023-01-24T14:22:10.731" v="47"/>
        <pc:sldMkLst>
          <pc:docMk/>
          <pc:sldMk cId="292926599" sldId="638"/>
        </pc:sldMkLst>
      </pc:sldChg>
      <pc:sldChg chg="add ord">
        <pc:chgData name="Jordan Bower" userId="57b90be3-e772-4f28-82a9-6cbcca8eec41" providerId="ADAL" clId="{793A7BC3-F172-4EA5-8DFB-2850E0B2BEE9}" dt="2023-01-24T14:22:10.731" v="47"/>
        <pc:sldMkLst>
          <pc:docMk/>
          <pc:sldMk cId="80876404" sldId="639"/>
        </pc:sldMkLst>
      </pc:sldChg>
      <pc:sldChg chg="add ord">
        <pc:chgData name="Jordan Bower" userId="57b90be3-e772-4f28-82a9-6cbcca8eec41" providerId="ADAL" clId="{793A7BC3-F172-4EA5-8DFB-2850E0B2BEE9}" dt="2023-01-24T14:22:10.731" v="47"/>
        <pc:sldMkLst>
          <pc:docMk/>
          <pc:sldMk cId="335982074" sldId="640"/>
        </pc:sldMkLst>
      </pc:sldChg>
      <pc:sldChg chg="add ord">
        <pc:chgData name="Jordan Bower" userId="57b90be3-e772-4f28-82a9-6cbcca8eec41" providerId="ADAL" clId="{793A7BC3-F172-4EA5-8DFB-2850E0B2BEE9}" dt="2023-01-24T14:22:10.731" v="47"/>
        <pc:sldMkLst>
          <pc:docMk/>
          <pc:sldMk cId="2555358755" sldId="641"/>
        </pc:sldMkLst>
      </pc:sldChg>
      <pc:sldChg chg="add ord">
        <pc:chgData name="Jordan Bower" userId="57b90be3-e772-4f28-82a9-6cbcca8eec41" providerId="ADAL" clId="{793A7BC3-F172-4EA5-8DFB-2850E0B2BEE9}" dt="2023-01-24T14:22:10.731" v="47"/>
        <pc:sldMkLst>
          <pc:docMk/>
          <pc:sldMk cId="3406761310" sldId="642"/>
        </pc:sldMkLst>
      </pc:sldChg>
      <pc:sldChg chg="add ord">
        <pc:chgData name="Jordan Bower" userId="57b90be3-e772-4f28-82a9-6cbcca8eec41" providerId="ADAL" clId="{793A7BC3-F172-4EA5-8DFB-2850E0B2BEE9}" dt="2023-01-24T14:22:10.731" v="47"/>
        <pc:sldMkLst>
          <pc:docMk/>
          <pc:sldMk cId="3583169225" sldId="643"/>
        </pc:sldMkLst>
      </pc:sldChg>
      <pc:sldChg chg="modSp add mod">
        <pc:chgData name="Jordan Bower" userId="57b90be3-e772-4f28-82a9-6cbcca8eec41" providerId="ADAL" clId="{793A7BC3-F172-4EA5-8DFB-2850E0B2BEE9}" dt="2023-01-24T14:28:09.702" v="138" actId="20577"/>
        <pc:sldMkLst>
          <pc:docMk/>
          <pc:sldMk cId="2293803622" sldId="644"/>
        </pc:sldMkLst>
        <pc:spChg chg="mod">
          <ac:chgData name="Jordan Bower" userId="57b90be3-e772-4f28-82a9-6cbcca8eec41" providerId="ADAL" clId="{793A7BC3-F172-4EA5-8DFB-2850E0B2BEE9}" dt="2023-01-24T14:28:09.702" v="138" actId="20577"/>
          <ac:spMkLst>
            <pc:docMk/>
            <pc:sldMk cId="2293803622" sldId="644"/>
            <ac:spMk id="2" creationId="{D7EF0762-DFD6-4265-BF66-9EFA52C75894}"/>
          </ac:spMkLst>
        </pc:spChg>
      </pc:sldChg>
      <pc:sldChg chg="addSp delSp modSp add mod">
        <pc:chgData name="Jordan Bower" userId="57b90be3-e772-4f28-82a9-6cbcca8eec41" providerId="ADAL" clId="{793A7BC3-F172-4EA5-8DFB-2850E0B2BEE9}" dt="2023-01-26T17:32:37.449" v="957" actId="20577"/>
        <pc:sldMkLst>
          <pc:docMk/>
          <pc:sldMk cId="262178980" sldId="645"/>
        </pc:sldMkLst>
        <pc:spChg chg="mod">
          <ac:chgData name="Jordan Bower" userId="57b90be3-e772-4f28-82a9-6cbcca8eec41" providerId="ADAL" clId="{793A7BC3-F172-4EA5-8DFB-2850E0B2BEE9}" dt="2023-01-24T14:28:25.618" v="158" actId="20577"/>
          <ac:spMkLst>
            <pc:docMk/>
            <pc:sldMk cId="262178980" sldId="645"/>
            <ac:spMk id="2" creationId="{91AE4CD5-08B7-A302-C733-4C276B92E916}"/>
          </ac:spMkLst>
        </pc:spChg>
        <pc:spChg chg="add mod">
          <ac:chgData name="Jordan Bower" userId="57b90be3-e772-4f28-82a9-6cbcca8eec41" providerId="ADAL" clId="{793A7BC3-F172-4EA5-8DFB-2850E0B2BEE9}" dt="2023-01-26T17:32:37.449" v="957" actId="20577"/>
          <ac:spMkLst>
            <pc:docMk/>
            <pc:sldMk cId="262178980" sldId="645"/>
            <ac:spMk id="3" creationId="{13CCE483-AFDE-F31C-44BE-EB146D1154E6}"/>
          </ac:spMkLst>
        </pc:spChg>
        <pc:spChg chg="del">
          <ac:chgData name="Jordan Bower" userId="57b90be3-e772-4f28-82a9-6cbcca8eec41" providerId="ADAL" clId="{793A7BC3-F172-4EA5-8DFB-2850E0B2BEE9}" dt="2023-01-24T14:28:28.512" v="159" actId="478"/>
          <ac:spMkLst>
            <pc:docMk/>
            <pc:sldMk cId="262178980" sldId="645"/>
            <ac:spMk id="4" creationId="{BD87D95A-EC15-7256-6EB7-12DACED0043C}"/>
          </ac:spMkLst>
        </pc:spChg>
        <pc:spChg chg="add mod">
          <ac:chgData name="Jordan Bower" userId="57b90be3-e772-4f28-82a9-6cbcca8eec41" providerId="ADAL" clId="{793A7BC3-F172-4EA5-8DFB-2850E0B2BEE9}" dt="2023-01-26T17:31:43.928" v="892"/>
          <ac:spMkLst>
            <pc:docMk/>
            <pc:sldMk cId="262178980" sldId="645"/>
            <ac:spMk id="5" creationId="{0364162D-15A2-1AF1-7BA5-05803FB3643B}"/>
          </ac:spMkLst>
        </pc:spChg>
        <pc:spChg chg="del">
          <ac:chgData name="Jordan Bower" userId="57b90be3-e772-4f28-82a9-6cbcca8eec41" providerId="ADAL" clId="{793A7BC3-F172-4EA5-8DFB-2850E0B2BEE9}" dt="2023-01-24T14:28:35.377" v="161" actId="478"/>
          <ac:spMkLst>
            <pc:docMk/>
            <pc:sldMk cId="262178980" sldId="645"/>
            <ac:spMk id="7" creationId="{3C3CBD1B-F929-C4F8-EDFF-EFE5794C3F4B}"/>
          </ac:spMkLst>
        </pc:spChg>
        <pc:picChg chg="add mod">
          <ac:chgData name="Jordan Bower" userId="57b90be3-e772-4f28-82a9-6cbcca8eec41" providerId="ADAL" clId="{793A7BC3-F172-4EA5-8DFB-2850E0B2BEE9}" dt="2023-01-26T17:31:43.928" v="892"/>
          <ac:picMkLst>
            <pc:docMk/>
            <pc:sldMk cId="262178980" sldId="645"/>
            <ac:picMk id="4" creationId="{70029678-9094-A871-FDE6-CEC00CB3224D}"/>
          </ac:picMkLst>
        </pc:picChg>
        <pc:picChg chg="del">
          <ac:chgData name="Jordan Bower" userId="57b90be3-e772-4f28-82a9-6cbcca8eec41" providerId="ADAL" clId="{793A7BC3-F172-4EA5-8DFB-2850E0B2BEE9}" dt="2023-01-24T14:28:31.160" v="160" actId="478"/>
          <ac:picMkLst>
            <pc:docMk/>
            <pc:sldMk cId="262178980" sldId="645"/>
            <ac:picMk id="6" creationId="{FE2C6DDB-A37E-EA7F-959D-1CF05C301848}"/>
          </ac:picMkLst>
        </pc:picChg>
        <pc:picChg chg="add del mod">
          <ac:chgData name="Jordan Bower" userId="57b90be3-e772-4f28-82a9-6cbcca8eec41" providerId="ADAL" clId="{793A7BC3-F172-4EA5-8DFB-2850E0B2BEE9}" dt="2023-01-26T17:31:14.742" v="891" actId="478"/>
          <ac:picMkLst>
            <pc:docMk/>
            <pc:sldMk cId="262178980" sldId="645"/>
            <ac:picMk id="1026" creationId="{1523FA5A-BE19-8B87-356F-B8DBB48308BD}"/>
          </ac:picMkLst>
        </pc:picChg>
      </pc:sldChg>
      <pc:sldChg chg="new del">
        <pc:chgData name="Jordan Bower" userId="57b90be3-e772-4f28-82a9-6cbcca8eec41" providerId="ADAL" clId="{793A7BC3-F172-4EA5-8DFB-2850E0B2BEE9}" dt="2023-01-24T14:42:55.634" v="319" actId="47"/>
        <pc:sldMkLst>
          <pc:docMk/>
          <pc:sldMk cId="2430199736" sldId="646"/>
        </pc:sldMkLst>
      </pc:sldChg>
      <pc:sldChg chg="addSp delSp modSp add mod">
        <pc:chgData name="Jordan Bower" userId="57b90be3-e772-4f28-82a9-6cbcca8eec41" providerId="ADAL" clId="{793A7BC3-F172-4EA5-8DFB-2850E0B2BEE9}" dt="2023-01-24T14:49:35.811" v="837" actId="1076"/>
        <pc:sldMkLst>
          <pc:docMk/>
          <pc:sldMk cId="3206939088" sldId="646"/>
        </pc:sldMkLst>
        <pc:spChg chg="del mod">
          <ac:chgData name="Jordan Bower" userId="57b90be3-e772-4f28-82a9-6cbcca8eec41" providerId="ADAL" clId="{793A7BC3-F172-4EA5-8DFB-2850E0B2BEE9}" dt="2023-01-24T14:45:49.441" v="417" actId="478"/>
          <ac:spMkLst>
            <pc:docMk/>
            <pc:sldMk cId="3206939088" sldId="646"/>
            <ac:spMk id="3" creationId="{B6E1647D-9423-CD3F-0065-A563C9D4740C}"/>
          </ac:spMkLst>
        </pc:spChg>
        <pc:spChg chg="del">
          <ac:chgData name="Jordan Bower" userId="57b90be3-e772-4f28-82a9-6cbcca8eec41" providerId="ADAL" clId="{793A7BC3-F172-4EA5-8DFB-2850E0B2BEE9}" dt="2023-01-24T14:45:55.335" v="419" actId="478"/>
          <ac:spMkLst>
            <pc:docMk/>
            <pc:sldMk cId="3206939088" sldId="646"/>
            <ac:spMk id="6" creationId="{4B1DA41F-0155-8CE9-55DA-EB2BCF4220A5}"/>
          </ac:spMkLst>
        </pc:spChg>
        <pc:spChg chg="add mod">
          <ac:chgData name="Jordan Bower" userId="57b90be3-e772-4f28-82a9-6cbcca8eec41" providerId="ADAL" clId="{793A7BC3-F172-4EA5-8DFB-2850E0B2BEE9}" dt="2023-01-24T14:49:35.811" v="837" actId="1076"/>
          <ac:spMkLst>
            <pc:docMk/>
            <pc:sldMk cId="3206939088" sldId="646"/>
            <ac:spMk id="8" creationId="{689CD15D-10D3-2779-9909-85ABAF65B4AE}"/>
          </ac:spMkLst>
        </pc:spChg>
        <pc:picChg chg="del">
          <ac:chgData name="Jordan Bower" userId="57b90be3-e772-4f28-82a9-6cbcca8eec41" providerId="ADAL" clId="{793A7BC3-F172-4EA5-8DFB-2850E0B2BEE9}" dt="2023-01-24T14:45:52.895" v="418" actId="478"/>
          <ac:picMkLst>
            <pc:docMk/>
            <pc:sldMk cId="3206939088" sldId="646"/>
            <ac:picMk id="5" creationId="{B01FA3A2-17BF-E212-5537-B607BE01919B}"/>
          </ac:picMkLst>
        </pc:picChg>
        <pc:picChg chg="add del mod">
          <ac:chgData name="Jordan Bower" userId="57b90be3-e772-4f28-82a9-6cbcca8eec41" providerId="ADAL" clId="{793A7BC3-F172-4EA5-8DFB-2850E0B2BEE9}" dt="2023-01-24T14:47:43.414" v="578" actId="478"/>
          <ac:picMkLst>
            <pc:docMk/>
            <pc:sldMk cId="3206939088" sldId="646"/>
            <ac:picMk id="7" creationId="{2B4C89AE-B818-1309-9985-31CC6BDD4E52}"/>
          </ac:picMkLst>
        </pc:picChg>
        <pc:picChg chg="add mod">
          <ac:chgData name="Jordan Bower" userId="57b90be3-e772-4f28-82a9-6cbcca8eec41" providerId="ADAL" clId="{793A7BC3-F172-4EA5-8DFB-2850E0B2BEE9}" dt="2023-01-24T14:47:56.191" v="584" actId="1076"/>
          <ac:picMkLst>
            <pc:docMk/>
            <pc:sldMk cId="3206939088" sldId="646"/>
            <ac:picMk id="10" creationId="{0DD225C5-F6F1-2C8A-7387-05AC5E924AF0}"/>
          </ac:picMkLst>
        </pc:picChg>
      </pc:sldChg>
      <pc:sldChg chg="add del">
        <pc:chgData name="Jordan Bower" userId="57b90be3-e772-4f28-82a9-6cbcca8eec41" providerId="ADAL" clId="{793A7BC3-F172-4EA5-8DFB-2850E0B2BEE9}" dt="2023-01-24T14:43:14.361" v="321" actId="47"/>
        <pc:sldMkLst>
          <pc:docMk/>
          <pc:sldMk cId="3373376321" sldId="646"/>
        </pc:sldMkLst>
      </pc:sldChg>
      <pc:sldChg chg="addSp delSp modSp add mod">
        <pc:chgData name="Jordan Bower" userId="57b90be3-e772-4f28-82a9-6cbcca8eec41" providerId="ADAL" clId="{793A7BC3-F172-4EA5-8DFB-2850E0B2BEE9}" dt="2023-01-26T17:37:38.217" v="994" actId="478"/>
        <pc:sldMkLst>
          <pc:docMk/>
          <pc:sldMk cId="1115538398" sldId="647"/>
        </pc:sldMkLst>
        <pc:spChg chg="add mod">
          <ac:chgData name="Jordan Bower" userId="57b90be3-e772-4f28-82a9-6cbcca8eec41" providerId="ADAL" clId="{793A7BC3-F172-4EA5-8DFB-2850E0B2BEE9}" dt="2023-01-26T17:34:16.409" v="973" actId="1076"/>
          <ac:spMkLst>
            <pc:docMk/>
            <pc:sldMk cId="1115538398" sldId="647"/>
            <ac:spMk id="4" creationId="{82F8B0AB-7D3D-D838-C93E-5BAD30F19DA7}"/>
          </ac:spMkLst>
        </pc:spChg>
        <pc:spChg chg="add del">
          <ac:chgData name="Jordan Bower" userId="57b90be3-e772-4f28-82a9-6cbcca8eec41" providerId="ADAL" clId="{793A7BC3-F172-4EA5-8DFB-2850E0B2BEE9}" dt="2023-01-26T17:33:58.184" v="968" actId="478"/>
          <ac:spMkLst>
            <pc:docMk/>
            <pc:sldMk cId="1115538398" sldId="647"/>
            <ac:spMk id="6" creationId="{886D9A79-32FD-8DE0-1082-4675A618F845}"/>
          </ac:spMkLst>
        </pc:spChg>
        <pc:spChg chg="add del mod">
          <ac:chgData name="Jordan Bower" userId="57b90be3-e772-4f28-82a9-6cbcca8eec41" providerId="ADAL" clId="{793A7BC3-F172-4EA5-8DFB-2850E0B2BEE9}" dt="2023-01-26T17:37:38.217" v="994" actId="478"/>
          <ac:spMkLst>
            <pc:docMk/>
            <pc:sldMk cId="1115538398" sldId="647"/>
            <ac:spMk id="7" creationId="{963ECAD0-2B70-9374-8623-EE2323E25CCC}"/>
          </ac:spMkLst>
        </pc:spChg>
        <pc:picChg chg="add mod">
          <ac:chgData name="Jordan Bower" userId="57b90be3-e772-4f28-82a9-6cbcca8eec41" providerId="ADAL" clId="{793A7BC3-F172-4EA5-8DFB-2850E0B2BEE9}" dt="2023-01-26T17:34:11.741" v="972" actId="1076"/>
          <ac:picMkLst>
            <pc:docMk/>
            <pc:sldMk cId="1115538398" sldId="647"/>
            <ac:picMk id="2050" creationId="{A5760760-FDA1-21B5-EC0D-078D84471F02}"/>
          </ac:picMkLst>
        </pc:picChg>
      </pc:sldChg>
      <pc:sldChg chg="addSp modSp add mod">
        <pc:chgData name="Jordan Bower" userId="57b90be3-e772-4f28-82a9-6cbcca8eec41" providerId="ADAL" clId="{793A7BC3-F172-4EA5-8DFB-2850E0B2BEE9}" dt="2023-01-26T17:37:47.237" v="997" actId="14100"/>
        <pc:sldMkLst>
          <pc:docMk/>
          <pc:sldMk cId="3677032037" sldId="648"/>
        </pc:sldMkLst>
        <pc:spChg chg="add mod">
          <ac:chgData name="Jordan Bower" userId="57b90be3-e772-4f28-82a9-6cbcca8eec41" providerId="ADAL" clId="{793A7BC3-F172-4EA5-8DFB-2850E0B2BEE9}" dt="2023-01-26T17:35:42.015" v="985" actId="255"/>
          <ac:spMkLst>
            <pc:docMk/>
            <pc:sldMk cId="3677032037" sldId="648"/>
            <ac:spMk id="4" creationId="{A2F7266F-7439-CA57-E5D0-4F2A37CE5816}"/>
          </ac:spMkLst>
        </pc:spChg>
        <pc:spChg chg="add mod">
          <ac:chgData name="Jordan Bower" userId="57b90be3-e772-4f28-82a9-6cbcca8eec41" providerId="ADAL" clId="{793A7BC3-F172-4EA5-8DFB-2850E0B2BEE9}" dt="2023-01-26T17:37:47.237" v="997" actId="14100"/>
          <ac:spMkLst>
            <pc:docMk/>
            <pc:sldMk cId="3677032037" sldId="648"/>
            <ac:spMk id="7" creationId="{8B374011-7158-15C2-86BD-14DBC2A15885}"/>
          </ac:spMkLst>
        </pc:spChg>
        <pc:picChg chg="add mod">
          <ac:chgData name="Jordan Bower" userId="57b90be3-e772-4f28-82a9-6cbcca8eec41" providerId="ADAL" clId="{793A7BC3-F172-4EA5-8DFB-2850E0B2BEE9}" dt="2023-01-26T17:37:25.816" v="992" actId="14100"/>
          <ac:picMkLst>
            <pc:docMk/>
            <pc:sldMk cId="3677032037" sldId="648"/>
            <ac:picMk id="6" creationId="{F50F73B5-B31D-A9E4-F78E-10EEEAEAF6B5}"/>
          </ac:picMkLst>
        </pc:picChg>
      </pc:sldChg>
      <pc:sldChg chg="addSp modSp add mod">
        <pc:chgData name="Jordan Bower" userId="57b90be3-e772-4f28-82a9-6cbcca8eec41" providerId="ADAL" clId="{793A7BC3-F172-4EA5-8DFB-2850E0B2BEE9}" dt="2023-01-26T17:42:22.873" v="1038" actId="208"/>
        <pc:sldMkLst>
          <pc:docMk/>
          <pc:sldMk cId="145205285" sldId="649"/>
        </pc:sldMkLst>
        <pc:spChg chg="add mod">
          <ac:chgData name="Jordan Bower" userId="57b90be3-e772-4f28-82a9-6cbcca8eec41" providerId="ADAL" clId="{793A7BC3-F172-4EA5-8DFB-2850E0B2BEE9}" dt="2023-01-26T17:41:35.732" v="1029" actId="207"/>
          <ac:spMkLst>
            <pc:docMk/>
            <pc:sldMk cId="145205285" sldId="649"/>
            <ac:spMk id="4" creationId="{F3232484-8020-29F1-C3EB-F6D30AB4AFB6}"/>
          </ac:spMkLst>
        </pc:spChg>
        <pc:spChg chg="add mod">
          <ac:chgData name="Jordan Bower" userId="57b90be3-e772-4f28-82a9-6cbcca8eec41" providerId="ADAL" clId="{793A7BC3-F172-4EA5-8DFB-2850E0B2BEE9}" dt="2023-01-26T17:41:56.860" v="1034" actId="14100"/>
          <ac:spMkLst>
            <pc:docMk/>
            <pc:sldMk cId="145205285" sldId="649"/>
            <ac:spMk id="7" creationId="{640706B3-66A9-4B27-D49A-0C2619375A11}"/>
          </ac:spMkLst>
        </pc:spChg>
        <pc:spChg chg="add mod">
          <ac:chgData name="Jordan Bower" userId="57b90be3-e772-4f28-82a9-6cbcca8eec41" providerId="ADAL" clId="{793A7BC3-F172-4EA5-8DFB-2850E0B2BEE9}" dt="2023-01-26T17:42:22.873" v="1038" actId="208"/>
          <ac:spMkLst>
            <pc:docMk/>
            <pc:sldMk cId="145205285" sldId="649"/>
            <ac:spMk id="8" creationId="{8715FCAE-5BAE-39F8-D726-3BF18E51BD53}"/>
          </ac:spMkLst>
        </pc:spChg>
        <pc:picChg chg="add mod">
          <ac:chgData name="Jordan Bower" userId="57b90be3-e772-4f28-82a9-6cbcca8eec41" providerId="ADAL" clId="{793A7BC3-F172-4EA5-8DFB-2850E0B2BEE9}" dt="2023-01-26T17:41:04.488" v="1024" actId="1076"/>
          <ac:picMkLst>
            <pc:docMk/>
            <pc:sldMk cId="145205285" sldId="649"/>
            <ac:picMk id="6" creationId="{34406EDB-15F5-F9F7-35C3-B873FBA33242}"/>
          </ac:picMkLst>
        </pc:picChg>
        <pc:picChg chg="add mod">
          <ac:chgData name="Jordan Bower" userId="57b90be3-e772-4f28-82a9-6cbcca8eec41" providerId="ADAL" clId="{793A7BC3-F172-4EA5-8DFB-2850E0B2BEE9}" dt="2023-01-26T17:40:50.324" v="1021" actId="14100"/>
          <ac:picMkLst>
            <pc:docMk/>
            <pc:sldMk cId="145205285" sldId="649"/>
            <ac:picMk id="3074" creationId="{33EF3CD6-22C3-316B-11B0-66FC55BB78AB}"/>
          </ac:picMkLst>
        </pc:picChg>
      </pc:sldChg>
      <pc:sldChg chg="addSp modSp add mod">
        <pc:chgData name="Jordan Bower" userId="57b90be3-e772-4f28-82a9-6cbcca8eec41" providerId="ADAL" clId="{793A7BC3-F172-4EA5-8DFB-2850E0B2BEE9}" dt="2023-01-26T17:44:56.309" v="1174" actId="1076"/>
        <pc:sldMkLst>
          <pc:docMk/>
          <pc:sldMk cId="2253612267" sldId="650"/>
        </pc:sldMkLst>
        <pc:spChg chg="add mod">
          <ac:chgData name="Jordan Bower" userId="57b90be3-e772-4f28-82a9-6cbcca8eec41" providerId="ADAL" clId="{793A7BC3-F172-4EA5-8DFB-2850E0B2BEE9}" dt="2023-01-26T17:44:56.309" v="1174" actId="1076"/>
          <ac:spMkLst>
            <pc:docMk/>
            <pc:sldMk cId="2253612267" sldId="650"/>
            <ac:spMk id="3" creationId="{974F11CD-DF4E-1991-76C1-A6538CC8BDEE}"/>
          </ac:spMkLst>
        </pc:spChg>
        <pc:picChg chg="add mod">
          <ac:chgData name="Jordan Bower" userId="57b90be3-e772-4f28-82a9-6cbcca8eec41" providerId="ADAL" clId="{793A7BC3-F172-4EA5-8DFB-2850E0B2BEE9}" dt="2023-01-26T17:44:47.953" v="1173" actId="1076"/>
          <ac:picMkLst>
            <pc:docMk/>
            <pc:sldMk cId="2253612267" sldId="650"/>
            <ac:picMk id="5122" creationId="{48F63282-0F8F-7423-FD8E-AB7779A3B7A0}"/>
          </ac:picMkLst>
        </pc:picChg>
      </pc:sldChg>
      <pc:sldChg chg="addSp modSp add mod">
        <pc:chgData name="Jordan Bower" userId="57b90be3-e772-4f28-82a9-6cbcca8eec41" providerId="ADAL" clId="{793A7BC3-F172-4EA5-8DFB-2850E0B2BEE9}" dt="2023-01-26T17:48:41.673" v="1251" actId="1076"/>
        <pc:sldMkLst>
          <pc:docMk/>
          <pc:sldMk cId="338404035" sldId="651"/>
        </pc:sldMkLst>
        <pc:spChg chg="add mod">
          <ac:chgData name="Jordan Bower" userId="57b90be3-e772-4f28-82a9-6cbcca8eec41" providerId="ADAL" clId="{793A7BC3-F172-4EA5-8DFB-2850E0B2BEE9}" dt="2023-01-26T17:48:41.673" v="1251" actId="1076"/>
          <ac:spMkLst>
            <pc:docMk/>
            <pc:sldMk cId="338404035" sldId="651"/>
            <ac:spMk id="3" creationId="{B9292A14-56CA-AC77-A8AF-45CF190C2DBD}"/>
          </ac:spMkLst>
        </pc:spChg>
        <pc:spChg chg="add mod">
          <ac:chgData name="Jordan Bower" userId="57b90be3-e772-4f28-82a9-6cbcca8eec41" providerId="ADAL" clId="{793A7BC3-F172-4EA5-8DFB-2850E0B2BEE9}" dt="2023-01-26T17:48:15.727" v="1245" actId="14100"/>
          <ac:spMkLst>
            <pc:docMk/>
            <pc:sldMk cId="338404035" sldId="651"/>
            <ac:spMk id="6" creationId="{A4AD77EE-F17E-D5A0-5E28-DE9B6D521A21}"/>
          </ac:spMkLst>
        </pc:spChg>
        <pc:spChg chg="add mod">
          <ac:chgData name="Jordan Bower" userId="57b90be3-e772-4f28-82a9-6cbcca8eec41" providerId="ADAL" clId="{793A7BC3-F172-4EA5-8DFB-2850E0B2BEE9}" dt="2023-01-26T17:48:26.354" v="1249" actId="14100"/>
          <ac:spMkLst>
            <pc:docMk/>
            <pc:sldMk cId="338404035" sldId="651"/>
            <ac:spMk id="7" creationId="{87495DEF-096F-F235-2752-4E32E16E8CFB}"/>
          </ac:spMkLst>
        </pc:spChg>
        <pc:picChg chg="add mod">
          <ac:chgData name="Jordan Bower" userId="57b90be3-e772-4f28-82a9-6cbcca8eec41" providerId="ADAL" clId="{793A7BC3-F172-4EA5-8DFB-2850E0B2BEE9}" dt="2023-01-26T17:47:57.129" v="1240" actId="1076"/>
          <ac:picMkLst>
            <pc:docMk/>
            <pc:sldMk cId="338404035" sldId="651"/>
            <ac:picMk id="5" creationId="{F31214AD-1818-8888-8DD6-87E84F9AD813}"/>
          </ac:picMkLst>
        </pc:picChg>
      </pc:sldChg>
    </pc:docChg>
  </pc:docChgLst>
  <pc:docChgLst>
    <pc:chgData name="Jordan Bower" userId="57b90be3-e772-4f28-82a9-6cbcca8eec41" providerId="ADAL" clId="{38900AAE-AAD8-4AFF-A0B9-3061EC2619B2}"/>
    <pc:docChg chg="undo custSel addSld delSld modSld">
      <pc:chgData name="Jordan Bower" userId="57b90be3-e772-4f28-82a9-6cbcca8eec41" providerId="ADAL" clId="{38900AAE-AAD8-4AFF-A0B9-3061EC2619B2}" dt="2022-08-17T15:27:27.135" v="3003" actId="20577"/>
      <pc:docMkLst>
        <pc:docMk/>
      </pc:docMkLst>
      <pc:sldChg chg="modSp mod">
        <pc:chgData name="Jordan Bower" userId="57b90be3-e772-4f28-82a9-6cbcca8eec41" providerId="ADAL" clId="{38900AAE-AAD8-4AFF-A0B9-3061EC2619B2}" dt="2022-07-28T17:12:33.183" v="2994" actId="208"/>
        <pc:sldMkLst>
          <pc:docMk/>
          <pc:sldMk cId="3564340638" sldId="579"/>
        </pc:sldMkLst>
        <pc:graphicFrameChg chg="add mod">
          <ac:chgData name="Jordan Bower" userId="57b90be3-e772-4f28-82a9-6cbcca8eec41" providerId="ADAL" clId="{38900AAE-AAD8-4AFF-A0B9-3061EC2619B2}" dt="2022-07-28T17:12:33.183" v="2994" actId="208"/>
          <ac:graphicFrameMkLst>
            <pc:docMk/>
            <pc:sldMk cId="3564340638" sldId="579"/>
            <ac:graphicFrameMk id="5" creationId="{680E8E09-AFB3-4FAA-AD17-C5308EABEC41}"/>
          </ac:graphicFrameMkLst>
        </pc:graphicFrameChg>
      </pc:sldChg>
      <pc:sldChg chg="modSp mod">
        <pc:chgData name="Jordan Bower" userId="57b90be3-e772-4f28-82a9-6cbcca8eec41" providerId="ADAL" clId="{38900AAE-AAD8-4AFF-A0B9-3061EC2619B2}" dt="2022-08-17T15:27:27.135" v="3003" actId="20577"/>
        <pc:sldMkLst>
          <pc:docMk/>
          <pc:sldMk cId="3110930260" sldId="580"/>
        </pc:sldMkLst>
        <pc:spChg chg="mod">
          <ac:chgData name="Jordan Bower" userId="57b90be3-e772-4f28-82a9-6cbcca8eec41" providerId="ADAL" clId="{38900AAE-AAD8-4AFF-A0B9-3061EC2619B2}" dt="2022-08-17T15:27:27.135" v="3003" actId="20577"/>
          <ac:spMkLst>
            <pc:docMk/>
            <pc:sldMk cId="3110930260" sldId="580"/>
            <ac:spMk id="2" creationId="{D7EF0762-DFD6-4265-BF66-9EFA52C75894}"/>
          </ac:spMkLst>
        </pc:spChg>
      </pc:sldChg>
      <pc:sldChg chg="modSp mod">
        <pc:chgData name="Jordan Bower" userId="57b90be3-e772-4f28-82a9-6cbcca8eec41" providerId="ADAL" clId="{38900AAE-AAD8-4AFF-A0B9-3061EC2619B2}" dt="2022-07-28T17:05:39.776" v="2952" actId="255"/>
        <pc:sldMkLst>
          <pc:docMk/>
          <pc:sldMk cId="2444465262" sldId="589"/>
        </pc:sldMkLst>
        <pc:spChg chg="mod">
          <ac:chgData name="Jordan Bower" userId="57b90be3-e772-4f28-82a9-6cbcca8eec41" providerId="ADAL" clId="{38900AAE-AAD8-4AFF-A0B9-3061EC2619B2}" dt="2022-07-28T17:05:39.776" v="2952" actId="255"/>
          <ac:spMkLst>
            <pc:docMk/>
            <pc:sldMk cId="2444465262" sldId="589"/>
            <ac:spMk id="2" creationId="{D7EF0762-DFD6-4265-BF66-9EFA52C75894}"/>
          </ac:spMkLst>
        </pc:spChg>
      </pc:sldChg>
      <pc:sldChg chg="modSp mod">
        <pc:chgData name="Jordan Bower" userId="57b90be3-e772-4f28-82a9-6cbcca8eec41" providerId="ADAL" clId="{38900AAE-AAD8-4AFF-A0B9-3061EC2619B2}" dt="2022-07-28T17:05:55.287" v="2957" actId="255"/>
        <pc:sldMkLst>
          <pc:docMk/>
          <pc:sldMk cId="2568288108" sldId="592"/>
        </pc:sldMkLst>
        <pc:spChg chg="mod">
          <ac:chgData name="Jordan Bower" userId="57b90be3-e772-4f28-82a9-6cbcca8eec41" providerId="ADAL" clId="{38900AAE-AAD8-4AFF-A0B9-3061EC2619B2}" dt="2022-07-28T17:05:55.287" v="2957" actId="255"/>
          <ac:spMkLst>
            <pc:docMk/>
            <pc:sldMk cId="2568288108" sldId="592"/>
            <ac:spMk id="2" creationId="{D7EF0762-DFD6-4265-BF66-9EFA52C75894}"/>
          </ac:spMkLst>
        </pc:spChg>
      </pc:sldChg>
      <pc:sldChg chg="modSp mod">
        <pc:chgData name="Jordan Bower" userId="57b90be3-e772-4f28-82a9-6cbcca8eec41" providerId="ADAL" clId="{38900AAE-AAD8-4AFF-A0B9-3061EC2619B2}" dt="2022-07-28T17:05:13.783" v="2946" actId="1076"/>
        <pc:sldMkLst>
          <pc:docMk/>
          <pc:sldMk cId="1137985298" sldId="622"/>
        </pc:sldMkLst>
        <pc:spChg chg="mod">
          <ac:chgData name="Jordan Bower" userId="57b90be3-e772-4f28-82a9-6cbcca8eec41" providerId="ADAL" clId="{38900AAE-AAD8-4AFF-A0B9-3061EC2619B2}" dt="2022-07-28T17:05:13.783" v="2946" actId="1076"/>
          <ac:spMkLst>
            <pc:docMk/>
            <pc:sldMk cId="1137985298" sldId="622"/>
            <ac:spMk id="2" creationId="{D7EF0762-DFD6-4265-BF66-9EFA52C75894}"/>
          </ac:spMkLst>
        </pc:spChg>
      </pc:sldChg>
      <pc:sldChg chg="addSp delSp modSp mod">
        <pc:chgData name="Jordan Bower" userId="57b90be3-e772-4f28-82a9-6cbcca8eec41" providerId="ADAL" clId="{38900AAE-AAD8-4AFF-A0B9-3061EC2619B2}" dt="2022-07-28T14:54:09.260" v="1056" actId="20577"/>
        <pc:sldMkLst>
          <pc:docMk/>
          <pc:sldMk cId="4103777765" sldId="623"/>
        </pc:sldMkLst>
        <pc:spChg chg="mod">
          <ac:chgData name="Jordan Bower" userId="57b90be3-e772-4f28-82a9-6cbcca8eec41" providerId="ADAL" clId="{38900AAE-AAD8-4AFF-A0B9-3061EC2619B2}" dt="2022-07-28T14:54:09.260" v="1056" actId="20577"/>
          <ac:spMkLst>
            <pc:docMk/>
            <pc:sldMk cId="4103777765" sldId="623"/>
            <ac:spMk id="2" creationId="{91AE4CD5-08B7-A302-C733-4C276B92E916}"/>
          </ac:spMkLst>
        </pc:spChg>
        <pc:spChg chg="add mod">
          <ac:chgData name="Jordan Bower" userId="57b90be3-e772-4f28-82a9-6cbcca8eec41" providerId="ADAL" clId="{38900AAE-AAD8-4AFF-A0B9-3061EC2619B2}" dt="2022-07-28T14:36:23.848" v="697" actId="20577"/>
          <ac:spMkLst>
            <pc:docMk/>
            <pc:sldMk cId="4103777765" sldId="623"/>
            <ac:spMk id="3" creationId="{3BB3C551-3A41-C7BE-81B2-077F693C2895}"/>
          </ac:spMkLst>
        </pc:spChg>
        <pc:spChg chg="add del mod">
          <ac:chgData name="Jordan Bower" userId="57b90be3-e772-4f28-82a9-6cbcca8eec41" providerId="ADAL" clId="{38900AAE-AAD8-4AFF-A0B9-3061EC2619B2}" dt="2022-07-28T14:16:46.668" v="415" actId="478"/>
          <ac:spMkLst>
            <pc:docMk/>
            <pc:sldMk cId="4103777765" sldId="623"/>
            <ac:spMk id="6" creationId="{3C559B60-4EA1-2575-625B-430A19FD3665}"/>
          </ac:spMkLst>
        </pc:spChg>
        <pc:spChg chg="add mod">
          <ac:chgData name="Jordan Bower" userId="57b90be3-e772-4f28-82a9-6cbcca8eec41" providerId="ADAL" clId="{38900AAE-AAD8-4AFF-A0B9-3061EC2619B2}" dt="2022-07-28T14:17:04.846" v="419" actId="1582"/>
          <ac:spMkLst>
            <pc:docMk/>
            <pc:sldMk cId="4103777765" sldId="623"/>
            <ac:spMk id="7" creationId="{3F5FE631-81D1-E42D-FA59-57D647827A09}"/>
          </ac:spMkLst>
        </pc:spChg>
        <pc:picChg chg="add mod">
          <ac:chgData name="Jordan Bower" userId="57b90be3-e772-4f28-82a9-6cbcca8eec41" providerId="ADAL" clId="{38900AAE-AAD8-4AFF-A0B9-3061EC2619B2}" dt="2022-07-28T14:13:43.437" v="199" actId="1076"/>
          <ac:picMkLst>
            <pc:docMk/>
            <pc:sldMk cId="4103777765" sldId="623"/>
            <ac:picMk id="5" creationId="{D1CDC25A-5BF7-EDB8-CE47-E450E3134290}"/>
          </ac:picMkLst>
        </pc:picChg>
      </pc:sldChg>
      <pc:sldChg chg="addSp delSp modSp mod">
        <pc:chgData name="Jordan Bower" userId="57b90be3-e772-4f28-82a9-6cbcca8eec41" providerId="ADAL" clId="{38900AAE-AAD8-4AFF-A0B9-3061EC2619B2}" dt="2022-07-28T15:42:45.167" v="1562" actId="313"/>
        <pc:sldMkLst>
          <pc:docMk/>
          <pc:sldMk cId="3953595594" sldId="624"/>
        </pc:sldMkLst>
        <pc:spChg chg="mod">
          <ac:chgData name="Jordan Bower" userId="57b90be3-e772-4f28-82a9-6cbcca8eec41" providerId="ADAL" clId="{38900AAE-AAD8-4AFF-A0B9-3061EC2619B2}" dt="2022-07-28T14:54:30.677" v="1084" actId="20577"/>
          <ac:spMkLst>
            <pc:docMk/>
            <pc:sldMk cId="3953595594" sldId="624"/>
            <ac:spMk id="2" creationId="{91AE4CD5-08B7-A302-C733-4C276B92E916}"/>
          </ac:spMkLst>
        </pc:spChg>
        <pc:spChg chg="add del mod">
          <ac:chgData name="Jordan Bower" userId="57b90be3-e772-4f28-82a9-6cbcca8eec41" providerId="ADAL" clId="{38900AAE-AAD8-4AFF-A0B9-3061EC2619B2}" dt="2022-07-28T14:52:01.628" v="1037" actId="478"/>
          <ac:spMkLst>
            <pc:docMk/>
            <pc:sldMk cId="3953595594" sldId="624"/>
            <ac:spMk id="3" creationId="{4145DC13-68BD-B55B-7B54-C27901E248DE}"/>
          </ac:spMkLst>
        </pc:spChg>
        <pc:spChg chg="add mod">
          <ac:chgData name="Jordan Bower" userId="57b90be3-e772-4f28-82a9-6cbcca8eec41" providerId="ADAL" clId="{38900AAE-AAD8-4AFF-A0B9-3061EC2619B2}" dt="2022-07-28T15:42:45.167" v="1562" actId="313"/>
          <ac:spMkLst>
            <pc:docMk/>
            <pc:sldMk cId="3953595594" sldId="624"/>
            <ac:spMk id="4" creationId="{F7EE6973-033A-0237-07D1-EB0B37C25603}"/>
          </ac:spMkLst>
        </pc:spChg>
        <pc:spChg chg="add del mod">
          <ac:chgData name="Jordan Bower" userId="57b90be3-e772-4f28-82a9-6cbcca8eec41" providerId="ADAL" clId="{38900AAE-AAD8-4AFF-A0B9-3061EC2619B2}" dt="2022-07-28T14:58:17.156" v="1191"/>
          <ac:spMkLst>
            <pc:docMk/>
            <pc:sldMk cId="3953595594" sldId="624"/>
            <ac:spMk id="7" creationId="{43B8AF46-EC78-51F4-24C5-4DB5041DE40D}"/>
          </ac:spMkLst>
        </pc:spChg>
        <pc:spChg chg="add mod">
          <ac:chgData name="Jordan Bower" userId="57b90be3-e772-4f28-82a9-6cbcca8eec41" providerId="ADAL" clId="{38900AAE-AAD8-4AFF-A0B9-3061EC2619B2}" dt="2022-07-28T15:00:03.458" v="1328" actId="207"/>
          <ac:spMkLst>
            <pc:docMk/>
            <pc:sldMk cId="3953595594" sldId="624"/>
            <ac:spMk id="8" creationId="{41B50139-1479-347B-D7A9-19A7CB4DAC10}"/>
          </ac:spMkLst>
        </pc:spChg>
        <pc:spChg chg="add mod">
          <ac:chgData name="Jordan Bower" userId="57b90be3-e772-4f28-82a9-6cbcca8eec41" providerId="ADAL" clId="{38900AAE-AAD8-4AFF-A0B9-3061EC2619B2}" dt="2022-07-28T15:00:45.859" v="1334" actId="1582"/>
          <ac:spMkLst>
            <pc:docMk/>
            <pc:sldMk cId="3953595594" sldId="624"/>
            <ac:spMk id="9" creationId="{63720A61-1206-41E0-EE59-20F87F67F25C}"/>
          </ac:spMkLst>
        </pc:spChg>
        <pc:spChg chg="add mod">
          <ac:chgData name="Jordan Bower" userId="57b90be3-e772-4f28-82a9-6cbcca8eec41" providerId="ADAL" clId="{38900AAE-AAD8-4AFF-A0B9-3061EC2619B2}" dt="2022-07-28T15:01:41.925" v="1346" actId="1076"/>
          <ac:spMkLst>
            <pc:docMk/>
            <pc:sldMk cId="3953595594" sldId="624"/>
            <ac:spMk id="10" creationId="{0148704A-5D6F-788D-34E6-8B637E8C4859}"/>
          </ac:spMkLst>
        </pc:spChg>
        <pc:spChg chg="add mod">
          <ac:chgData name="Jordan Bower" userId="57b90be3-e772-4f28-82a9-6cbcca8eec41" providerId="ADAL" clId="{38900AAE-AAD8-4AFF-A0B9-3061EC2619B2}" dt="2022-07-28T15:01:31.698" v="1344" actId="1076"/>
          <ac:spMkLst>
            <pc:docMk/>
            <pc:sldMk cId="3953595594" sldId="624"/>
            <ac:spMk id="11" creationId="{AED9722D-F380-B434-87BC-626B1D5E6468}"/>
          </ac:spMkLst>
        </pc:spChg>
        <pc:spChg chg="add mod">
          <ac:chgData name="Jordan Bower" userId="57b90be3-e772-4f28-82a9-6cbcca8eec41" providerId="ADAL" clId="{38900AAE-AAD8-4AFF-A0B9-3061EC2619B2}" dt="2022-07-28T15:01:35.414" v="1345"/>
          <ac:spMkLst>
            <pc:docMk/>
            <pc:sldMk cId="3953595594" sldId="624"/>
            <ac:spMk id="12" creationId="{D120E0DA-B591-FFF0-12AD-10E7E4781581}"/>
          </ac:spMkLst>
        </pc:spChg>
        <pc:picChg chg="add mod">
          <ac:chgData name="Jordan Bower" userId="57b90be3-e772-4f28-82a9-6cbcca8eec41" providerId="ADAL" clId="{38900AAE-AAD8-4AFF-A0B9-3061EC2619B2}" dt="2022-07-28T14:59:27.462" v="1320" actId="1076"/>
          <ac:picMkLst>
            <pc:docMk/>
            <pc:sldMk cId="3953595594" sldId="624"/>
            <ac:picMk id="6" creationId="{760FBDBB-E964-79D6-F183-31EC75DDE45A}"/>
          </ac:picMkLst>
        </pc:picChg>
      </pc:sldChg>
      <pc:sldChg chg="addSp modSp mod">
        <pc:chgData name="Jordan Bower" userId="57b90be3-e772-4f28-82a9-6cbcca8eec41" providerId="ADAL" clId="{38900AAE-AAD8-4AFF-A0B9-3061EC2619B2}" dt="2022-07-28T15:43:00.106" v="1563" actId="1076"/>
        <pc:sldMkLst>
          <pc:docMk/>
          <pc:sldMk cId="1943255464" sldId="625"/>
        </pc:sldMkLst>
        <pc:spChg chg="mod">
          <ac:chgData name="Jordan Bower" userId="57b90be3-e772-4f28-82a9-6cbcca8eec41" providerId="ADAL" clId="{38900AAE-AAD8-4AFF-A0B9-3061EC2619B2}" dt="2022-07-28T15:02:34.306" v="1347"/>
          <ac:spMkLst>
            <pc:docMk/>
            <pc:sldMk cId="1943255464" sldId="625"/>
            <ac:spMk id="2" creationId="{91AE4CD5-08B7-A302-C733-4C276B92E916}"/>
          </ac:spMkLst>
        </pc:spChg>
        <pc:spChg chg="add mod">
          <ac:chgData name="Jordan Bower" userId="57b90be3-e772-4f28-82a9-6cbcca8eec41" providerId="ADAL" clId="{38900AAE-AAD8-4AFF-A0B9-3061EC2619B2}" dt="2022-07-28T15:43:00.106" v="1563" actId="1076"/>
          <ac:spMkLst>
            <pc:docMk/>
            <pc:sldMk cId="1943255464" sldId="625"/>
            <ac:spMk id="3" creationId="{5D312577-135F-60B2-C650-47A1378730F1}"/>
          </ac:spMkLst>
        </pc:spChg>
        <pc:picChg chg="add mod">
          <ac:chgData name="Jordan Bower" userId="57b90be3-e772-4f28-82a9-6cbcca8eec41" providerId="ADAL" clId="{38900AAE-AAD8-4AFF-A0B9-3061EC2619B2}" dt="2022-07-28T15:05:15.325" v="1365" actId="1076"/>
          <ac:picMkLst>
            <pc:docMk/>
            <pc:sldMk cId="1943255464" sldId="625"/>
            <ac:picMk id="5" creationId="{CE9D0B60-28CA-E885-7315-69B7C87883A2}"/>
          </ac:picMkLst>
        </pc:picChg>
      </pc:sldChg>
      <pc:sldChg chg="addSp delSp modSp add mod">
        <pc:chgData name="Jordan Bower" userId="57b90be3-e772-4f28-82a9-6cbcca8eec41" providerId="ADAL" clId="{38900AAE-AAD8-4AFF-A0B9-3061EC2619B2}" dt="2022-07-28T14:54:17.898" v="1069" actId="20577"/>
        <pc:sldMkLst>
          <pc:docMk/>
          <pc:sldMk cId="461081033" sldId="626"/>
        </pc:sldMkLst>
        <pc:spChg chg="mod">
          <ac:chgData name="Jordan Bower" userId="57b90be3-e772-4f28-82a9-6cbcca8eec41" providerId="ADAL" clId="{38900AAE-AAD8-4AFF-A0B9-3061EC2619B2}" dt="2022-07-28T14:54:17.898" v="1069" actId="20577"/>
          <ac:spMkLst>
            <pc:docMk/>
            <pc:sldMk cId="461081033" sldId="626"/>
            <ac:spMk id="2" creationId="{91AE4CD5-08B7-A302-C733-4C276B92E916}"/>
          </ac:spMkLst>
        </pc:spChg>
        <pc:spChg chg="add del mod">
          <ac:chgData name="Jordan Bower" userId="57b90be3-e772-4f28-82a9-6cbcca8eec41" providerId="ADAL" clId="{38900AAE-AAD8-4AFF-A0B9-3061EC2619B2}" dt="2022-07-28T14:39:30.895" v="789"/>
          <ac:spMkLst>
            <pc:docMk/>
            <pc:sldMk cId="461081033" sldId="626"/>
            <ac:spMk id="5" creationId="{F08710B0-2B4E-6993-4EB0-B14A8AE01618}"/>
          </ac:spMkLst>
        </pc:spChg>
        <pc:spChg chg="add mod">
          <ac:chgData name="Jordan Bower" userId="57b90be3-e772-4f28-82a9-6cbcca8eec41" providerId="ADAL" clId="{38900AAE-AAD8-4AFF-A0B9-3061EC2619B2}" dt="2022-07-28T14:42:37.070" v="993" actId="207"/>
          <ac:spMkLst>
            <pc:docMk/>
            <pc:sldMk cId="461081033" sldId="626"/>
            <ac:spMk id="6" creationId="{CA3EC39F-0F23-DD90-FECE-263AFE4EC70A}"/>
          </ac:spMkLst>
        </pc:spChg>
        <pc:spChg chg="add mod">
          <ac:chgData name="Jordan Bower" userId="57b90be3-e772-4f28-82a9-6cbcca8eec41" providerId="ADAL" clId="{38900AAE-AAD8-4AFF-A0B9-3061EC2619B2}" dt="2022-07-28T14:44:08.828" v="1003" actId="207"/>
          <ac:spMkLst>
            <pc:docMk/>
            <pc:sldMk cId="461081033" sldId="626"/>
            <ac:spMk id="7" creationId="{B61A0CA7-A8DC-FC7C-63EA-CDD0554BFC88}"/>
          </ac:spMkLst>
        </pc:spChg>
        <pc:spChg chg="add mod">
          <ac:chgData name="Jordan Bower" userId="57b90be3-e772-4f28-82a9-6cbcca8eec41" providerId="ADAL" clId="{38900AAE-AAD8-4AFF-A0B9-3061EC2619B2}" dt="2022-07-28T14:44:28.345" v="1007" actId="208"/>
          <ac:spMkLst>
            <pc:docMk/>
            <pc:sldMk cId="461081033" sldId="626"/>
            <ac:spMk id="8" creationId="{83038989-9F61-5FB3-6AB6-AA03B6688876}"/>
          </ac:spMkLst>
        </pc:spChg>
        <pc:picChg chg="add mod">
          <ac:chgData name="Jordan Bower" userId="57b90be3-e772-4f28-82a9-6cbcca8eec41" providerId="ADAL" clId="{38900AAE-AAD8-4AFF-A0B9-3061EC2619B2}" dt="2022-07-28T14:42:13.645" v="988" actId="1076"/>
          <ac:picMkLst>
            <pc:docMk/>
            <pc:sldMk cId="461081033" sldId="626"/>
            <ac:picMk id="4" creationId="{EC54F763-D4D0-E3B3-BEDE-A2E31C3D77E9}"/>
          </ac:picMkLst>
        </pc:picChg>
      </pc:sldChg>
      <pc:sldChg chg="addSp modSp add mod">
        <pc:chgData name="Jordan Bower" userId="57b90be3-e772-4f28-82a9-6cbcca8eec41" providerId="ADAL" clId="{38900AAE-AAD8-4AFF-A0B9-3061EC2619B2}" dt="2022-07-28T15:20:46.357" v="1477" actId="20577"/>
        <pc:sldMkLst>
          <pc:docMk/>
          <pc:sldMk cId="2366490464" sldId="627"/>
        </pc:sldMkLst>
        <pc:spChg chg="mod">
          <ac:chgData name="Jordan Bower" userId="57b90be3-e772-4f28-82a9-6cbcca8eec41" providerId="ADAL" clId="{38900AAE-AAD8-4AFF-A0B9-3061EC2619B2}" dt="2022-07-28T15:14:58.065" v="1394" actId="20577"/>
          <ac:spMkLst>
            <pc:docMk/>
            <pc:sldMk cId="2366490464" sldId="627"/>
            <ac:spMk id="2" creationId="{91AE4CD5-08B7-A302-C733-4C276B92E916}"/>
          </ac:spMkLst>
        </pc:spChg>
        <pc:spChg chg="add mod">
          <ac:chgData name="Jordan Bower" userId="57b90be3-e772-4f28-82a9-6cbcca8eec41" providerId="ADAL" clId="{38900AAE-AAD8-4AFF-A0B9-3061EC2619B2}" dt="2022-07-28T15:15:13.350" v="1396" actId="20577"/>
          <ac:spMkLst>
            <pc:docMk/>
            <pc:sldMk cId="2366490464" sldId="627"/>
            <ac:spMk id="3" creationId="{AEA5EBDC-F8D6-824E-2C8F-6DA4F9949E38}"/>
          </ac:spMkLst>
        </pc:spChg>
        <pc:spChg chg="add mod">
          <ac:chgData name="Jordan Bower" userId="57b90be3-e772-4f28-82a9-6cbcca8eec41" providerId="ADAL" clId="{38900AAE-AAD8-4AFF-A0B9-3061EC2619B2}" dt="2022-07-28T15:20:46.357" v="1477" actId="20577"/>
          <ac:spMkLst>
            <pc:docMk/>
            <pc:sldMk cId="2366490464" sldId="627"/>
            <ac:spMk id="4" creationId="{D52B8430-EBA9-AA3D-0C08-591F54F8B58D}"/>
          </ac:spMkLst>
        </pc:spChg>
        <pc:spChg chg="add mod">
          <ac:chgData name="Jordan Bower" userId="57b90be3-e772-4f28-82a9-6cbcca8eec41" providerId="ADAL" clId="{38900AAE-AAD8-4AFF-A0B9-3061EC2619B2}" dt="2022-07-28T15:19:32.083" v="1429" actId="1582"/>
          <ac:spMkLst>
            <pc:docMk/>
            <pc:sldMk cId="2366490464" sldId="627"/>
            <ac:spMk id="9" creationId="{33C4EC20-F3E8-8A3F-DD06-63FD65CA745E}"/>
          </ac:spMkLst>
        </pc:spChg>
        <pc:spChg chg="add mod">
          <ac:chgData name="Jordan Bower" userId="57b90be3-e772-4f28-82a9-6cbcca8eec41" providerId="ADAL" clId="{38900AAE-AAD8-4AFF-A0B9-3061EC2619B2}" dt="2022-07-28T15:19:40.191" v="1431" actId="1076"/>
          <ac:spMkLst>
            <pc:docMk/>
            <pc:sldMk cId="2366490464" sldId="627"/>
            <ac:spMk id="10" creationId="{82ECF2ED-C84B-0B2D-E2D1-AA4B1BA8C8DB}"/>
          </ac:spMkLst>
        </pc:spChg>
        <pc:spChg chg="add mod">
          <ac:chgData name="Jordan Bower" userId="57b90be3-e772-4f28-82a9-6cbcca8eec41" providerId="ADAL" clId="{38900AAE-AAD8-4AFF-A0B9-3061EC2619B2}" dt="2022-07-28T15:20:08.291" v="1436" actId="1582"/>
          <ac:spMkLst>
            <pc:docMk/>
            <pc:sldMk cId="2366490464" sldId="627"/>
            <ac:spMk id="11" creationId="{7E1CA3BD-93E5-E74F-F2C2-38C45733461E}"/>
          </ac:spMkLst>
        </pc:spChg>
        <pc:picChg chg="add mod">
          <ac:chgData name="Jordan Bower" userId="57b90be3-e772-4f28-82a9-6cbcca8eec41" providerId="ADAL" clId="{38900AAE-AAD8-4AFF-A0B9-3061EC2619B2}" dt="2022-07-28T15:19:01.182" v="1424" actId="1076"/>
          <ac:picMkLst>
            <pc:docMk/>
            <pc:sldMk cId="2366490464" sldId="627"/>
            <ac:picMk id="6" creationId="{88807BF8-24E7-E50D-6EB5-36956C2A04B2}"/>
          </ac:picMkLst>
        </pc:picChg>
        <pc:picChg chg="add mod">
          <ac:chgData name="Jordan Bower" userId="57b90be3-e772-4f28-82a9-6cbcca8eec41" providerId="ADAL" clId="{38900AAE-AAD8-4AFF-A0B9-3061EC2619B2}" dt="2022-07-28T15:18:58.665" v="1423" actId="1076"/>
          <ac:picMkLst>
            <pc:docMk/>
            <pc:sldMk cId="2366490464" sldId="627"/>
            <ac:picMk id="8" creationId="{B6DA2B42-99AF-DCC3-C236-A41521AEDF9F}"/>
          </ac:picMkLst>
        </pc:picChg>
      </pc:sldChg>
      <pc:sldChg chg="addSp delSp modSp add mod">
        <pc:chgData name="Jordan Bower" userId="57b90be3-e772-4f28-82a9-6cbcca8eec41" providerId="ADAL" clId="{38900AAE-AAD8-4AFF-A0B9-3061EC2619B2}" dt="2022-07-28T15:25:17.077" v="1524" actId="1076"/>
        <pc:sldMkLst>
          <pc:docMk/>
          <pc:sldMk cId="1357334343" sldId="628"/>
        </pc:sldMkLst>
        <pc:spChg chg="del">
          <ac:chgData name="Jordan Bower" userId="57b90be3-e772-4f28-82a9-6cbcca8eec41" providerId="ADAL" clId="{38900AAE-AAD8-4AFF-A0B9-3061EC2619B2}" dt="2022-07-28T15:21:07.751" v="1481" actId="478"/>
          <ac:spMkLst>
            <pc:docMk/>
            <pc:sldMk cId="1357334343" sldId="628"/>
            <ac:spMk id="3" creationId="{AEA5EBDC-F8D6-824E-2C8F-6DA4F9949E38}"/>
          </ac:spMkLst>
        </pc:spChg>
        <pc:spChg chg="del mod">
          <ac:chgData name="Jordan Bower" userId="57b90be3-e772-4f28-82a9-6cbcca8eec41" providerId="ADAL" clId="{38900AAE-AAD8-4AFF-A0B9-3061EC2619B2}" dt="2022-07-28T15:21:05.236" v="1480" actId="478"/>
          <ac:spMkLst>
            <pc:docMk/>
            <pc:sldMk cId="1357334343" sldId="628"/>
            <ac:spMk id="4" creationId="{D52B8430-EBA9-AA3D-0C08-591F54F8B58D}"/>
          </ac:spMkLst>
        </pc:spChg>
        <pc:spChg chg="del">
          <ac:chgData name="Jordan Bower" userId="57b90be3-e772-4f28-82a9-6cbcca8eec41" providerId="ADAL" clId="{38900AAE-AAD8-4AFF-A0B9-3061EC2619B2}" dt="2022-07-28T15:21:10.579" v="1483" actId="478"/>
          <ac:spMkLst>
            <pc:docMk/>
            <pc:sldMk cId="1357334343" sldId="628"/>
            <ac:spMk id="9" creationId="{33C4EC20-F3E8-8A3F-DD06-63FD65CA745E}"/>
          </ac:spMkLst>
        </pc:spChg>
        <pc:spChg chg="del">
          <ac:chgData name="Jordan Bower" userId="57b90be3-e772-4f28-82a9-6cbcca8eec41" providerId="ADAL" clId="{38900AAE-AAD8-4AFF-A0B9-3061EC2619B2}" dt="2022-07-28T15:21:11.316" v="1484" actId="478"/>
          <ac:spMkLst>
            <pc:docMk/>
            <pc:sldMk cId="1357334343" sldId="628"/>
            <ac:spMk id="10" creationId="{82ECF2ED-C84B-0B2D-E2D1-AA4B1BA8C8DB}"/>
          </ac:spMkLst>
        </pc:spChg>
        <pc:spChg chg="del">
          <ac:chgData name="Jordan Bower" userId="57b90be3-e772-4f28-82a9-6cbcca8eec41" providerId="ADAL" clId="{38900AAE-AAD8-4AFF-A0B9-3061EC2619B2}" dt="2022-07-28T15:21:12.740" v="1486" actId="478"/>
          <ac:spMkLst>
            <pc:docMk/>
            <pc:sldMk cId="1357334343" sldId="628"/>
            <ac:spMk id="11" creationId="{7E1CA3BD-93E5-E74F-F2C2-38C45733461E}"/>
          </ac:spMkLst>
        </pc:spChg>
        <pc:spChg chg="add mod">
          <ac:chgData name="Jordan Bower" userId="57b90be3-e772-4f28-82a9-6cbcca8eec41" providerId="ADAL" clId="{38900AAE-AAD8-4AFF-A0B9-3061EC2619B2}" dt="2022-07-28T15:25:17.077" v="1524" actId="1076"/>
          <ac:spMkLst>
            <pc:docMk/>
            <pc:sldMk cId="1357334343" sldId="628"/>
            <ac:spMk id="12" creationId="{C7737050-6F57-5AE7-F90F-FD20105FF231}"/>
          </ac:spMkLst>
        </pc:spChg>
        <pc:picChg chg="del">
          <ac:chgData name="Jordan Bower" userId="57b90be3-e772-4f28-82a9-6cbcca8eec41" providerId="ADAL" clId="{38900AAE-AAD8-4AFF-A0B9-3061EC2619B2}" dt="2022-07-28T15:21:08.780" v="1482" actId="478"/>
          <ac:picMkLst>
            <pc:docMk/>
            <pc:sldMk cId="1357334343" sldId="628"/>
            <ac:picMk id="6" creationId="{88807BF8-24E7-E50D-6EB5-36956C2A04B2}"/>
          </ac:picMkLst>
        </pc:picChg>
        <pc:picChg chg="add mod">
          <ac:chgData name="Jordan Bower" userId="57b90be3-e772-4f28-82a9-6cbcca8eec41" providerId="ADAL" clId="{38900AAE-AAD8-4AFF-A0B9-3061EC2619B2}" dt="2022-07-28T15:24:58.826" v="1521" actId="1076"/>
          <ac:picMkLst>
            <pc:docMk/>
            <pc:sldMk cId="1357334343" sldId="628"/>
            <ac:picMk id="7" creationId="{BD3A6622-6E79-F923-DEBD-6832D5FECEC2}"/>
          </ac:picMkLst>
        </pc:picChg>
        <pc:picChg chg="del">
          <ac:chgData name="Jordan Bower" userId="57b90be3-e772-4f28-82a9-6cbcca8eec41" providerId="ADAL" clId="{38900AAE-AAD8-4AFF-A0B9-3061EC2619B2}" dt="2022-07-28T15:21:11.833" v="1485" actId="478"/>
          <ac:picMkLst>
            <pc:docMk/>
            <pc:sldMk cId="1357334343" sldId="628"/>
            <ac:picMk id="8" creationId="{B6DA2B42-99AF-DCC3-C236-A41521AEDF9F}"/>
          </ac:picMkLst>
        </pc:picChg>
        <pc:picChg chg="add del">
          <ac:chgData name="Jordan Bower" userId="57b90be3-e772-4f28-82a9-6cbcca8eec41" providerId="ADAL" clId="{38900AAE-AAD8-4AFF-A0B9-3061EC2619B2}" dt="2022-07-28T15:22:45.400" v="1495" actId="22"/>
          <ac:picMkLst>
            <pc:docMk/>
            <pc:sldMk cId="1357334343" sldId="628"/>
            <ac:picMk id="14" creationId="{E150051E-AAD2-B74D-4C28-90EAD84B4CD8}"/>
          </ac:picMkLst>
        </pc:picChg>
      </pc:sldChg>
      <pc:sldChg chg="addSp delSp modSp add mod">
        <pc:chgData name="Jordan Bower" userId="57b90be3-e772-4f28-82a9-6cbcca8eec41" providerId="ADAL" clId="{38900AAE-AAD8-4AFF-A0B9-3061EC2619B2}" dt="2022-07-28T15:48:04.082" v="1679" actId="1076"/>
        <pc:sldMkLst>
          <pc:docMk/>
          <pc:sldMk cId="385973888" sldId="629"/>
        </pc:sldMkLst>
        <pc:spChg chg="del mod">
          <ac:chgData name="Jordan Bower" userId="57b90be3-e772-4f28-82a9-6cbcca8eec41" providerId="ADAL" clId="{38900AAE-AAD8-4AFF-A0B9-3061EC2619B2}" dt="2022-07-28T15:40:50.050" v="1527" actId="478"/>
          <ac:spMkLst>
            <pc:docMk/>
            <pc:sldMk cId="385973888" sldId="629"/>
            <ac:spMk id="3" creationId="{5D312577-135F-60B2-C650-47A1378730F1}"/>
          </ac:spMkLst>
        </pc:spChg>
        <pc:spChg chg="add mod">
          <ac:chgData name="Jordan Bower" userId="57b90be3-e772-4f28-82a9-6cbcca8eec41" providerId="ADAL" clId="{38900AAE-AAD8-4AFF-A0B9-3061EC2619B2}" dt="2022-07-28T15:47:12.778" v="1673" actId="113"/>
          <ac:spMkLst>
            <pc:docMk/>
            <pc:sldMk cId="385973888" sldId="629"/>
            <ac:spMk id="7" creationId="{8F9251BE-7DEA-D864-3971-D549F8E42E7C}"/>
          </ac:spMkLst>
        </pc:spChg>
        <pc:spChg chg="add mod">
          <ac:chgData name="Jordan Bower" userId="57b90be3-e772-4f28-82a9-6cbcca8eec41" providerId="ADAL" clId="{38900AAE-AAD8-4AFF-A0B9-3061EC2619B2}" dt="2022-07-28T15:48:04.082" v="1679" actId="1076"/>
          <ac:spMkLst>
            <pc:docMk/>
            <pc:sldMk cId="385973888" sldId="629"/>
            <ac:spMk id="8" creationId="{D4B6DCEA-300D-F9C2-169F-B5E29FC31398}"/>
          </ac:spMkLst>
        </pc:spChg>
        <pc:picChg chg="del">
          <ac:chgData name="Jordan Bower" userId="57b90be3-e772-4f28-82a9-6cbcca8eec41" providerId="ADAL" clId="{38900AAE-AAD8-4AFF-A0B9-3061EC2619B2}" dt="2022-07-28T15:40:52.057" v="1528" actId="478"/>
          <ac:picMkLst>
            <pc:docMk/>
            <pc:sldMk cId="385973888" sldId="629"/>
            <ac:picMk id="5" creationId="{CE9D0B60-28CA-E885-7315-69B7C87883A2}"/>
          </ac:picMkLst>
        </pc:picChg>
        <pc:picChg chg="add mod">
          <ac:chgData name="Jordan Bower" userId="57b90be3-e772-4f28-82a9-6cbcca8eec41" providerId="ADAL" clId="{38900AAE-AAD8-4AFF-A0B9-3061EC2619B2}" dt="2022-07-28T15:46:04.734" v="1569" actId="1076"/>
          <ac:picMkLst>
            <pc:docMk/>
            <pc:sldMk cId="385973888" sldId="629"/>
            <ac:picMk id="6" creationId="{7BCC11E5-6902-F08F-A3A9-1CA3351D46EE}"/>
          </ac:picMkLst>
        </pc:picChg>
      </pc:sldChg>
      <pc:sldChg chg="addSp delSp modSp add mod">
        <pc:chgData name="Jordan Bower" userId="57b90be3-e772-4f28-82a9-6cbcca8eec41" providerId="ADAL" clId="{38900AAE-AAD8-4AFF-A0B9-3061EC2619B2}" dt="2022-07-28T15:56:44.199" v="1953" actId="1076"/>
        <pc:sldMkLst>
          <pc:docMk/>
          <pc:sldMk cId="1668061817" sldId="630"/>
        </pc:sldMkLst>
        <pc:spChg chg="add mod">
          <ac:chgData name="Jordan Bower" userId="57b90be3-e772-4f28-82a9-6cbcca8eec41" providerId="ADAL" clId="{38900AAE-AAD8-4AFF-A0B9-3061EC2619B2}" dt="2022-07-28T15:56:44.199" v="1953" actId="1076"/>
          <ac:spMkLst>
            <pc:docMk/>
            <pc:sldMk cId="1668061817" sldId="630"/>
            <ac:spMk id="5" creationId="{1CCB4F5D-0681-AE38-C9E3-333AB146CB9D}"/>
          </ac:spMkLst>
        </pc:spChg>
        <pc:spChg chg="del">
          <ac:chgData name="Jordan Bower" userId="57b90be3-e772-4f28-82a9-6cbcca8eec41" providerId="ADAL" clId="{38900AAE-AAD8-4AFF-A0B9-3061EC2619B2}" dt="2022-07-28T15:48:16.282" v="1681" actId="478"/>
          <ac:spMkLst>
            <pc:docMk/>
            <pc:sldMk cId="1668061817" sldId="630"/>
            <ac:spMk id="7" creationId="{8F9251BE-7DEA-D864-3971-D549F8E42E7C}"/>
          </ac:spMkLst>
        </pc:spChg>
        <pc:spChg chg="del">
          <ac:chgData name="Jordan Bower" userId="57b90be3-e772-4f28-82a9-6cbcca8eec41" providerId="ADAL" clId="{38900AAE-AAD8-4AFF-A0B9-3061EC2619B2}" dt="2022-07-28T15:48:18.382" v="1682" actId="478"/>
          <ac:spMkLst>
            <pc:docMk/>
            <pc:sldMk cId="1668061817" sldId="630"/>
            <ac:spMk id="8" creationId="{D4B6DCEA-300D-F9C2-169F-B5E29FC31398}"/>
          </ac:spMkLst>
        </pc:spChg>
        <pc:picChg chg="add mod">
          <ac:chgData name="Jordan Bower" userId="57b90be3-e772-4f28-82a9-6cbcca8eec41" providerId="ADAL" clId="{38900AAE-AAD8-4AFF-A0B9-3061EC2619B2}" dt="2022-07-28T15:55:44.520" v="1858" actId="1076"/>
          <ac:picMkLst>
            <pc:docMk/>
            <pc:sldMk cId="1668061817" sldId="630"/>
            <ac:picMk id="4" creationId="{9CED5B54-BB65-468C-122A-5631D0A5FC00}"/>
          </ac:picMkLst>
        </pc:picChg>
        <pc:picChg chg="del">
          <ac:chgData name="Jordan Bower" userId="57b90be3-e772-4f28-82a9-6cbcca8eec41" providerId="ADAL" clId="{38900AAE-AAD8-4AFF-A0B9-3061EC2619B2}" dt="2022-07-28T15:48:19.977" v="1683" actId="478"/>
          <ac:picMkLst>
            <pc:docMk/>
            <pc:sldMk cId="1668061817" sldId="630"/>
            <ac:picMk id="6" creationId="{7BCC11E5-6902-F08F-A3A9-1CA3351D46EE}"/>
          </ac:picMkLst>
        </pc:picChg>
      </pc:sldChg>
      <pc:sldChg chg="addSp modSp add mod">
        <pc:chgData name="Jordan Bower" userId="57b90be3-e772-4f28-82a9-6cbcca8eec41" providerId="ADAL" clId="{38900AAE-AAD8-4AFF-A0B9-3061EC2619B2}" dt="2022-07-28T17:06:55.772" v="2970" actId="20577"/>
        <pc:sldMkLst>
          <pc:docMk/>
          <pc:sldMk cId="2543205030" sldId="631"/>
        </pc:sldMkLst>
        <pc:spChg chg="add mod">
          <ac:chgData name="Jordan Bower" userId="57b90be3-e772-4f28-82a9-6cbcca8eec41" providerId="ADAL" clId="{38900AAE-AAD8-4AFF-A0B9-3061EC2619B2}" dt="2022-07-28T17:06:55.772" v="2970" actId="20577"/>
          <ac:spMkLst>
            <pc:docMk/>
            <pc:sldMk cId="2543205030" sldId="631"/>
            <ac:spMk id="5" creationId="{54DE6FC5-F54D-D136-C340-9C1F7B10EE98}"/>
          </ac:spMkLst>
        </pc:spChg>
        <pc:picChg chg="add mod">
          <ac:chgData name="Jordan Bower" userId="57b90be3-e772-4f28-82a9-6cbcca8eec41" providerId="ADAL" clId="{38900AAE-AAD8-4AFF-A0B9-3061EC2619B2}" dt="2022-07-28T16:36:30.101" v="2239" actId="1076"/>
          <ac:picMkLst>
            <pc:docMk/>
            <pc:sldMk cId="2543205030" sldId="631"/>
            <ac:picMk id="4" creationId="{A432DBFD-2B86-2B61-F461-216B9CAAE8EC}"/>
          </ac:picMkLst>
        </pc:picChg>
      </pc:sldChg>
      <pc:sldChg chg="addSp modSp add mod">
        <pc:chgData name="Jordan Bower" userId="57b90be3-e772-4f28-82a9-6cbcca8eec41" providerId="ADAL" clId="{38900AAE-AAD8-4AFF-A0B9-3061EC2619B2}" dt="2022-07-28T16:43:29.584" v="2416" actId="207"/>
        <pc:sldMkLst>
          <pc:docMk/>
          <pc:sldMk cId="570482943" sldId="632"/>
        </pc:sldMkLst>
        <pc:spChg chg="add mod">
          <ac:chgData name="Jordan Bower" userId="57b90be3-e772-4f28-82a9-6cbcca8eec41" providerId="ADAL" clId="{38900AAE-AAD8-4AFF-A0B9-3061EC2619B2}" dt="2022-07-28T16:43:04.282" v="2409" actId="20577"/>
          <ac:spMkLst>
            <pc:docMk/>
            <pc:sldMk cId="570482943" sldId="632"/>
            <ac:spMk id="5" creationId="{B19B853A-F898-DF84-1D22-E0E562BAB256}"/>
          </ac:spMkLst>
        </pc:spChg>
        <pc:spChg chg="add mod">
          <ac:chgData name="Jordan Bower" userId="57b90be3-e772-4f28-82a9-6cbcca8eec41" providerId="ADAL" clId="{38900AAE-AAD8-4AFF-A0B9-3061EC2619B2}" dt="2022-07-28T16:43:29.584" v="2416" actId="207"/>
          <ac:spMkLst>
            <pc:docMk/>
            <pc:sldMk cId="570482943" sldId="632"/>
            <ac:spMk id="6" creationId="{5D389091-2EF6-C897-098B-3AACA048D2AB}"/>
          </ac:spMkLst>
        </pc:spChg>
        <pc:picChg chg="add mod">
          <ac:chgData name="Jordan Bower" userId="57b90be3-e772-4f28-82a9-6cbcca8eec41" providerId="ADAL" clId="{38900AAE-AAD8-4AFF-A0B9-3061EC2619B2}" dt="2022-07-28T16:43:08.655" v="2410" actId="1076"/>
          <ac:picMkLst>
            <pc:docMk/>
            <pc:sldMk cId="570482943" sldId="632"/>
            <ac:picMk id="4" creationId="{F24FDB8E-7E39-D75F-B595-F84B925DA734}"/>
          </ac:picMkLst>
        </pc:picChg>
      </pc:sldChg>
      <pc:sldChg chg="addSp delSp modSp add mod">
        <pc:chgData name="Jordan Bower" userId="57b90be3-e772-4f28-82a9-6cbcca8eec41" providerId="ADAL" clId="{38900AAE-AAD8-4AFF-A0B9-3061EC2619B2}" dt="2022-07-28T17:07:39.758" v="2984" actId="20577"/>
        <pc:sldMkLst>
          <pc:docMk/>
          <pc:sldMk cId="199867027" sldId="633"/>
        </pc:sldMkLst>
        <pc:spChg chg="del">
          <ac:chgData name="Jordan Bower" userId="57b90be3-e772-4f28-82a9-6cbcca8eec41" providerId="ADAL" clId="{38900AAE-AAD8-4AFF-A0B9-3061EC2619B2}" dt="2022-07-28T16:43:42.803" v="2418" actId="478"/>
          <ac:spMkLst>
            <pc:docMk/>
            <pc:sldMk cId="199867027" sldId="633"/>
            <ac:spMk id="5" creationId="{B19B853A-F898-DF84-1D22-E0E562BAB256}"/>
          </ac:spMkLst>
        </pc:spChg>
        <pc:spChg chg="del">
          <ac:chgData name="Jordan Bower" userId="57b90be3-e772-4f28-82a9-6cbcca8eec41" providerId="ADAL" clId="{38900AAE-AAD8-4AFF-A0B9-3061EC2619B2}" dt="2022-07-28T16:43:44.406" v="2420" actId="478"/>
          <ac:spMkLst>
            <pc:docMk/>
            <pc:sldMk cId="199867027" sldId="633"/>
            <ac:spMk id="6" creationId="{5D389091-2EF6-C897-098B-3AACA048D2AB}"/>
          </ac:spMkLst>
        </pc:spChg>
        <pc:spChg chg="add mod">
          <ac:chgData name="Jordan Bower" userId="57b90be3-e772-4f28-82a9-6cbcca8eec41" providerId="ADAL" clId="{38900AAE-AAD8-4AFF-A0B9-3061EC2619B2}" dt="2022-07-28T17:07:39.758" v="2984" actId="20577"/>
          <ac:spMkLst>
            <pc:docMk/>
            <pc:sldMk cId="199867027" sldId="633"/>
            <ac:spMk id="8" creationId="{9F5324F5-5C25-BAF1-5206-7D555E9899F2}"/>
          </ac:spMkLst>
        </pc:spChg>
        <pc:picChg chg="del">
          <ac:chgData name="Jordan Bower" userId="57b90be3-e772-4f28-82a9-6cbcca8eec41" providerId="ADAL" clId="{38900AAE-AAD8-4AFF-A0B9-3061EC2619B2}" dt="2022-07-28T16:43:43.381" v="2419" actId="478"/>
          <ac:picMkLst>
            <pc:docMk/>
            <pc:sldMk cId="199867027" sldId="633"/>
            <ac:picMk id="4" creationId="{F24FDB8E-7E39-D75F-B595-F84B925DA734}"/>
          </ac:picMkLst>
        </pc:picChg>
        <pc:picChg chg="add mod">
          <ac:chgData name="Jordan Bower" userId="57b90be3-e772-4f28-82a9-6cbcca8eec41" providerId="ADAL" clId="{38900AAE-AAD8-4AFF-A0B9-3061EC2619B2}" dt="2022-07-28T16:44:06.167" v="2427" actId="1076"/>
          <ac:picMkLst>
            <pc:docMk/>
            <pc:sldMk cId="199867027" sldId="633"/>
            <ac:picMk id="7" creationId="{846BF5D9-5CD8-241B-06FE-4D4E410B1FA5}"/>
          </ac:picMkLst>
        </pc:picChg>
      </pc:sldChg>
      <pc:sldChg chg="addSp modSp add mod">
        <pc:chgData name="Jordan Bower" userId="57b90be3-e772-4f28-82a9-6cbcca8eec41" providerId="ADAL" clId="{38900AAE-AAD8-4AFF-A0B9-3061EC2619B2}" dt="2022-07-28T16:54:53.129" v="2775" actId="1076"/>
        <pc:sldMkLst>
          <pc:docMk/>
          <pc:sldMk cId="2453326842" sldId="634"/>
        </pc:sldMkLst>
        <pc:spChg chg="add mod">
          <ac:chgData name="Jordan Bower" userId="57b90be3-e772-4f28-82a9-6cbcca8eec41" providerId="ADAL" clId="{38900AAE-AAD8-4AFF-A0B9-3061EC2619B2}" dt="2022-07-28T16:54:53.129" v="2775" actId="1076"/>
          <ac:spMkLst>
            <pc:docMk/>
            <pc:sldMk cId="2453326842" sldId="634"/>
            <ac:spMk id="5" creationId="{F9223917-7A74-2D9A-F8A7-4306F1F8E1E2}"/>
          </ac:spMkLst>
        </pc:spChg>
        <pc:spChg chg="add mod">
          <ac:chgData name="Jordan Bower" userId="57b90be3-e772-4f28-82a9-6cbcca8eec41" providerId="ADAL" clId="{38900AAE-AAD8-4AFF-A0B9-3061EC2619B2}" dt="2022-07-28T16:53:42.261" v="2719" actId="14100"/>
          <ac:spMkLst>
            <pc:docMk/>
            <pc:sldMk cId="2453326842" sldId="634"/>
            <ac:spMk id="6" creationId="{C786ADFA-57C0-43B5-55EF-C25F085658EC}"/>
          </ac:spMkLst>
        </pc:spChg>
        <pc:picChg chg="add mod">
          <ac:chgData name="Jordan Bower" userId="57b90be3-e772-4f28-82a9-6cbcca8eec41" providerId="ADAL" clId="{38900AAE-AAD8-4AFF-A0B9-3061EC2619B2}" dt="2022-07-28T16:52:17.526" v="2591" actId="1076"/>
          <ac:picMkLst>
            <pc:docMk/>
            <pc:sldMk cId="2453326842" sldId="634"/>
            <ac:picMk id="4" creationId="{689E4FB9-8A12-7270-5033-6D77226212E9}"/>
          </ac:picMkLst>
        </pc:picChg>
      </pc:sldChg>
      <pc:sldChg chg="addSp delSp modSp add mod">
        <pc:chgData name="Jordan Bower" userId="57b90be3-e772-4f28-82a9-6cbcca8eec41" providerId="ADAL" clId="{38900AAE-AAD8-4AFF-A0B9-3061EC2619B2}" dt="2022-07-28T16:59:07.642" v="2941" actId="2711"/>
        <pc:sldMkLst>
          <pc:docMk/>
          <pc:sldMk cId="3981278858" sldId="635"/>
        </pc:sldMkLst>
        <pc:spChg chg="del">
          <ac:chgData name="Jordan Bower" userId="57b90be3-e772-4f28-82a9-6cbcca8eec41" providerId="ADAL" clId="{38900AAE-AAD8-4AFF-A0B9-3061EC2619B2}" dt="2022-07-28T16:54:00.173" v="2724" actId="478"/>
          <ac:spMkLst>
            <pc:docMk/>
            <pc:sldMk cId="3981278858" sldId="635"/>
            <ac:spMk id="5" creationId="{F9223917-7A74-2D9A-F8A7-4306F1F8E1E2}"/>
          </ac:spMkLst>
        </pc:spChg>
        <pc:spChg chg="del">
          <ac:chgData name="Jordan Bower" userId="57b90be3-e772-4f28-82a9-6cbcca8eec41" providerId="ADAL" clId="{38900AAE-AAD8-4AFF-A0B9-3061EC2619B2}" dt="2022-07-28T16:53:58.389" v="2723" actId="478"/>
          <ac:spMkLst>
            <pc:docMk/>
            <pc:sldMk cId="3981278858" sldId="635"/>
            <ac:spMk id="6" creationId="{C786ADFA-57C0-43B5-55EF-C25F085658EC}"/>
          </ac:spMkLst>
        </pc:spChg>
        <pc:spChg chg="add mod">
          <ac:chgData name="Jordan Bower" userId="57b90be3-e772-4f28-82a9-6cbcca8eec41" providerId="ADAL" clId="{38900AAE-AAD8-4AFF-A0B9-3061EC2619B2}" dt="2022-07-28T16:59:07.642" v="2941" actId="2711"/>
          <ac:spMkLst>
            <pc:docMk/>
            <pc:sldMk cId="3981278858" sldId="635"/>
            <ac:spMk id="10" creationId="{80268F90-A421-A942-CAD1-D0F098F6B94F}"/>
          </ac:spMkLst>
        </pc:spChg>
        <pc:picChg chg="del">
          <ac:chgData name="Jordan Bower" userId="57b90be3-e772-4f28-82a9-6cbcca8eec41" providerId="ADAL" clId="{38900AAE-AAD8-4AFF-A0B9-3061EC2619B2}" dt="2022-07-28T16:53:57.290" v="2722" actId="478"/>
          <ac:picMkLst>
            <pc:docMk/>
            <pc:sldMk cId="3981278858" sldId="635"/>
            <ac:picMk id="4" creationId="{689E4FB9-8A12-7270-5033-6D77226212E9}"/>
          </ac:picMkLst>
        </pc:picChg>
        <pc:picChg chg="add del mod">
          <ac:chgData name="Jordan Bower" userId="57b90be3-e772-4f28-82a9-6cbcca8eec41" providerId="ADAL" clId="{38900AAE-AAD8-4AFF-A0B9-3061EC2619B2}" dt="2022-07-28T16:56:07.639" v="2779" actId="478"/>
          <ac:picMkLst>
            <pc:docMk/>
            <pc:sldMk cId="3981278858" sldId="635"/>
            <ac:picMk id="7" creationId="{2BB16C51-1207-3891-E8E7-AC21B74152C3}"/>
          </ac:picMkLst>
        </pc:picChg>
        <pc:picChg chg="add mod">
          <ac:chgData name="Jordan Bower" userId="57b90be3-e772-4f28-82a9-6cbcca8eec41" providerId="ADAL" clId="{38900AAE-AAD8-4AFF-A0B9-3061EC2619B2}" dt="2022-07-28T16:56:28.752" v="2786" actId="1076"/>
          <ac:picMkLst>
            <pc:docMk/>
            <pc:sldMk cId="3981278858" sldId="635"/>
            <ac:picMk id="9" creationId="{4AF61388-4BBC-0355-6C4F-D31E63FCEF99}"/>
          </ac:picMkLst>
        </pc:picChg>
      </pc:sldChg>
      <pc:sldChg chg="add del">
        <pc:chgData name="Jordan Bower" userId="57b90be3-e772-4f28-82a9-6cbcca8eec41" providerId="ADAL" clId="{38900AAE-AAD8-4AFF-A0B9-3061EC2619B2}" dt="2022-07-28T16:54:06.120" v="2725" actId="2696"/>
        <pc:sldMkLst>
          <pc:docMk/>
          <pc:sldMk cId="37029851" sldId="636"/>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 Target="../slides/slide20.xml"/><Relationship Id="rId7" Type="http://schemas.openxmlformats.org/officeDocument/2006/relationships/image" Target="../media/image2.png"/><Relationship Id="rId2" Type="http://schemas.openxmlformats.org/officeDocument/2006/relationships/slide" Target="../slides/slide5.xml"/><Relationship Id="rId1" Type="http://schemas.openxmlformats.org/officeDocument/2006/relationships/slide" Target="../slides/slide3.xml"/><Relationship Id="rId6" Type="http://schemas.openxmlformats.org/officeDocument/2006/relationships/slide" Target="../slides/slide35.xml"/><Relationship Id="rId5" Type="http://schemas.openxmlformats.org/officeDocument/2006/relationships/slide" Target="../slides/slide57.xml"/><Relationship Id="rId4" Type="http://schemas.openxmlformats.org/officeDocument/2006/relationships/slide" Target="../slides/slide43.xml"/></Relationships>
</file>

<file path=ppt/diagrams/_rels/drawing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DEE67A-0A2C-4363-A784-364A80B9147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F833CE2-971C-4C36-B395-539405087C75}">
      <dgm:prSet/>
      <dgm:spPr/>
      <dgm:t>
        <a:bodyPr/>
        <a:lstStyle/>
        <a:p>
          <a:pPr>
            <a:lnSpc>
              <a:spcPct val="100000"/>
            </a:lnSpc>
          </a:pPr>
          <a:r>
            <a:rPr lang="en-US" dirty="0"/>
            <a:t>Itemized Inventory - </a:t>
          </a:r>
          <a:r>
            <a:rPr lang="en-US" dirty="0">
              <a:hlinkClick xmlns:r="http://schemas.openxmlformats.org/officeDocument/2006/relationships" r:id="rId1" action="ppaction://hlinksldjump"/>
            </a:rPr>
            <a:t>Prep</a:t>
          </a:r>
          <a:endParaRPr lang="en-US" dirty="0"/>
        </a:p>
      </dgm:t>
    </dgm:pt>
    <dgm:pt modelId="{B5C628D5-0501-4FBB-A138-183E47223957}" type="parTrans" cxnId="{0E997313-BF42-4928-A6A6-0677114FD441}">
      <dgm:prSet/>
      <dgm:spPr/>
      <dgm:t>
        <a:bodyPr/>
        <a:lstStyle/>
        <a:p>
          <a:endParaRPr lang="en-US"/>
        </a:p>
      </dgm:t>
    </dgm:pt>
    <dgm:pt modelId="{201AB876-ECFE-455C-B33C-C1096494B6EB}" type="sibTrans" cxnId="{0E997313-BF42-4928-A6A6-0677114FD441}">
      <dgm:prSet/>
      <dgm:spPr/>
      <dgm:t>
        <a:bodyPr/>
        <a:lstStyle/>
        <a:p>
          <a:endParaRPr lang="en-US"/>
        </a:p>
      </dgm:t>
    </dgm:pt>
    <dgm:pt modelId="{983DFF79-2328-4C73-948A-8CA5E516327D}">
      <dgm:prSet/>
      <dgm:spPr/>
      <dgm:t>
        <a:bodyPr/>
        <a:lstStyle/>
        <a:p>
          <a:pPr>
            <a:lnSpc>
              <a:spcPct val="100000"/>
            </a:lnSpc>
          </a:pPr>
          <a:r>
            <a:rPr lang="en-US" dirty="0"/>
            <a:t>Itemized Inventory – </a:t>
          </a:r>
          <a:r>
            <a:rPr lang="en-US" dirty="0">
              <a:hlinkClick xmlns:r="http://schemas.openxmlformats.org/officeDocument/2006/relationships" r:id="rId2" action="ppaction://hlinksldjump"/>
            </a:rPr>
            <a:t>3rd Party</a:t>
          </a:r>
          <a:endParaRPr lang="en-US" dirty="0"/>
        </a:p>
      </dgm:t>
    </dgm:pt>
    <dgm:pt modelId="{1C2CA4D5-08D8-42DC-9578-20E44B17B4DA}" type="parTrans" cxnId="{1216840B-A9F0-4B10-8091-021514FACB84}">
      <dgm:prSet/>
      <dgm:spPr/>
      <dgm:t>
        <a:bodyPr/>
        <a:lstStyle/>
        <a:p>
          <a:endParaRPr lang="en-US"/>
        </a:p>
      </dgm:t>
    </dgm:pt>
    <dgm:pt modelId="{F2ECF19B-6094-4EAB-A40F-D6F2C7188A82}" type="sibTrans" cxnId="{1216840B-A9F0-4B10-8091-021514FACB84}">
      <dgm:prSet/>
      <dgm:spPr/>
      <dgm:t>
        <a:bodyPr/>
        <a:lstStyle/>
        <a:p>
          <a:endParaRPr lang="en-US"/>
        </a:p>
      </dgm:t>
    </dgm:pt>
    <dgm:pt modelId="{3A60671D-9B9C-4354-BB4E-98002751EF6D}">
      <dgm:prSet/>
      <dgm:spPr/>
      <dgm:t>
        <a:bodyPr/>
        <a:lstStyle/>
        <a:p>
          <a:pPr>
            <a:lnSpc>
              <a:spcPct val="100000"/>
            </a:lnSpc>
          </a:pPr>
          <a:r>
            <a:rPr lang="en-US" dirty="0"/>
            <a:t>Itemized Inventory – </a:t>
          </a:r>
          <a:r>
            <a:rPr lang="en-US" dirty="0">
              <a:hlinkClick xmlns:r="http://schemas.openxmlformats.org/officeDocument/2006/relationships" r:id="rId3" action="ppaction://hlinksldjump"/>
            </a:rPr>
            <a:t>Generating &amp; Processing</a:t>
          </a:r>
          <a:endParaRPr lang="en-US" dirty="0"/>
        </a:p>
      </dgm:t>
    </dgm:pt>
    <dgm:pt modelId="{D855584E-E9A9-432A-9EB3-F518E0FFE152}" type="parTrans" cxnId="{56FF80B4-3602-4227-9B14-24811BF73981}">
      <dgm:prSet/>
      <dgm:spPr/>
      <dgm:t>
        <a:bodyPr/>
        <a:lstStyle/>
        <a:p>
          <a:endParaRPr lang="en-US"/>
        </a:p>
      </dgm:t>
    </dgm:pt>
    <dgm:pt modelId="{69334876-0A96-44E2-8F18-905ACAB25804}" type="sibTrans" cxnId="{56FF80B4-3602-4227-9B14-24811BF73981}">
      <dgm:prSet/>
      <dgm:spPr/>
      <dgm:t>
        <a:bodyPr/>
        <a:lstStyle/>
        <a:p>
          <a:endParaRPr lang="en-US"/>
        </a:p>
      </dgm:t>
    </dgm:pt>
    <dgm:pt modelId="{C7A32552-4052-4D31-9A0B-B7A802A1B14C}">
      <dgm:prSet/>
      <dgm:spPr/>
      <dgm:t>
        <a:bodyPr/>
        <a:lstStyle/>
        <a:p>
          <a:pPr>
            <a:lnSpc>
              <a:spcPct val="100000"/>
            </a:lnSpc>
          </a:pPr>
          <a:r>
            <a:rPr lang="en-US" dirty="0"/>
            <a:t>Itemized Inventory -  </a:t>
          </a:r>
          <a:r>
            <a:rPr lang="en-US" dirty="0">
              <a:hlinkClick xmlns:r="http://schemas.openxmlformats.org/officeDocument/2006/relationships" r:id="rId4" action="ppaction://hlinksldjump"/>
            </a:rPr>
            <a:t>Reports</a:t>
          </a:r>
          <a:endParaRPr lang="en-US" dirty="0"/>
        </a:p>
      </dgm:t>
    </dgm:pt>
    <dgm:pt modelId="{9FDE5B9D-5C11-497D-9A51-FCB1044BBBCE}" type="parTrans" cxnId="{290F6EBF-A4F3-422A-BF7F-CCA7C23FCB9A}">
      <dgm:prSet/>
      <dgm:spPr/>
      <dgm:t>
        <a:bodyPr/>
        <a:lstStyle/>
        <a:p>
          <a:endParaRPr lang="en-US"/>
        </a:p>
      </dgm:t>
    </dgm:pt>
    <dgm:pt modelId="{4C0CBD6F-1513-495D-AD72-FC13BBFB1F3A}" type="sibTrans" cxnId="{290F6EBF-A4F3-422A-BF7F-CCA7C23FCB9A}">
      <dgm:prSet/>
      <dgm:spPr/>
      <dgm:t>
        <a:bodyPr/>
        <a:lstStyle/>
        <a:p>
          <a:endParaRPr lang="en-US"/>
        </a:p>
      </dgm:t>
    </dgm:pt>
    <dgm:pt modelId="{093F20AB-07AD-41EA-8F87-23ECD2454841}">
      <dgm:prSet/>
      <dgm:spPr/>
      <dgm:t>
        <a:bodyPr/>
        <a:lstStyle/>
        <a:p>
          <a:pPr>
            <a:lnSpc>
              <a:spcPct val="100000"/>
            </a:lnSpc>
          </a:pPr>
          <a:r>
            <a:rPr lang="en-US" dirty="0">
              <a:hlinkClick xmlns:r="http://schemas.openxmlformats.org/officeDocument/2006/relationships" r:id="rId5" action="ppaction://hlinksldjump"/>
            </a:rPr>
            <a:t>Category Level Inventory</a:t>
          </a:r>
          <a:endParaRPr lang="en-US" dirty="0"/>
        </a:p>
      </dgm:t>
    </dgm:pt>
    <dgm:pt modelId="{4D8CE3AF-2161-4D0B-A369-2975BB249791}" type="parTrans" cxnId="{59F26173-C5E6-4055-8C41-7B66A3CBE075}">
      <dgm:prSet/>
      <dgm:spPr/>
      <dgm:t>
        <a:bodyPr/>
        <a:lstStyle/>
        <a:p>
          <a:endParaRPr lang="en-US"/>
        </a:p>
      </dgm:t>
    </dgm:pt>
    <dgm:pt modelId="{70C2A955-3E15-4F63-B4C6-7151781DE74E}" type="sibTrans" cxnId="{59F26173-C5E6-4055-8C41-7B66A3CBE075}">
      <dgm:prSet/>
      <dgm:spPr/>
      <dgm:t>
        <a:bodyPr/>
        <a:lstStyle/>
        <a:p>
          <a:endParaRPr lang="en-US"/>
        </a:p>
      </dgm:t>
    </dgm:pt>
    <dgm:pt modelId="{266E9F84-4E88-4EBC-BFB2-09F0851D5791}">
      <dgm:prSet/>
      <dgm:spPr/>
      <dgm:t>
        <a:bodyPr/>
        <a:lstStyle/>
        <a:p>
          <a:pPr>
            <a:lnSpc>
              <a:spcPct val="100000"/>
            </a:lnSpc>
          </a:pPr>
          <a:r>
            <a:rPr lang="en-US" dirty="0"/>
            <a:t>Itemized Inventory – </a:t>
          </a:r>
          <a:r>
            <a:rPr lang="en-US" dirty="0">
              <a:hlinkClick xmlns:r="http://schemas.openxmlformats.org/officeDocument/2006/relationships" r:id="rId6" action="ppaction://hlinksldjump"/>
            </a:rPr>
            <a:t>CStoreOffice Mobile</a:t>
          </a:r>
          <a:endParaRPr lang="en-US" dirty="0"/>
        </a:p>
      </dgm:t>
    </dgm:pt>
    <dgm:pt modelId="{76D6515B-7440-447B-BEC3-3012513FFD88}" type="parTrans" cxnId="{225E3CEB-02B0-4A68-BEB8-EAB39DDC0727}">
      <dgm:prSet/>
      <dgm:spPr/>
      <dgm:t>
        <a:bodyPr/>
        <a:lstStyle/>
        <a:p>
          <a:endParaRPr lang="en-US"/>
        </a:p>
      </dgm:t>
    </dgm:pt>
    <dgm:pt modelId="{9C38867D-3156-4F7E-AC0C-4EBFA93118AA}" type="sibTrans" cxnId="{225E3CEB-02B0-4A68-BEB8-EAB39DDC0727}">
      <dgm:prSet/>
      <dgm:spPr/>
      <dgm:t>
        <a:bodyPr/>
        <a:lstStyle/>
        <a:p>
          <a:endParaRPr lang="en-US"/>
        </a:p>
      </dgm:t>
    </dgm:pt>
    <dgm:pt modelId="{215705BF-C6B7-4E71-9011-F5FF0C02183C}" type="pres">
      <dgm:prSet presAssocID="{65DEE67A-0A2C-4363-A784-364A80B9147E}" presName="root" presStyleCnt="0">
        <dgm:presLayoutVars>
          <dgm:dir/>
          <dgm:resizeHandles val="exact"/>
        </dgm:presLayoutVars>
      </dgm:prSet>
      <dgm:spPr/>
    </dgm:pt>
    <dgm:pt modelId="{EDC972B9-F157-43CC-A6D4-D9B5A06CD464}" type="pres">
      <dgm:prSet presAssocID="{6F833CE2-971C-4C36-B395-539405087C75}" presName="compNode" presStyleCnt="0"/>
      <dgm:spPr/>
    </dgm:pt>
    <dgm:pt modelId="{BD14F4F4-30BE-421F-BC0A-9BE47A20F390}" type="pres">
      <dgm:prSet presAssocID="{6F833CE2-971C-4C36-B395-539405087C75}" presName="bgRect" presStyleLbl="bgShp" presStyleIdx="0" presStyleCnt="6"/>
      <dgm:spPr/>
    </dgm:pt>
    <dgm:pt modelId="{D9B0ED54-DCDC-42E4-8CE9-67F5C807CDAF}" type="pres">
      <dgm:prSet presAssocID="{6F833CE2-971C-4C36-B395-539405087C75}" presName="iconRect" presStyleLbl="node1" presStyleIdx="0"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solidFill>
            <a:srgbClr val="CFD5EA"/>
          </a:solidFill>
        </a:ln>
      </dgm:spPr>
      <dgm:extLst>
        <a:ext uri="{E40237B7-FDA0-4F09-8148-C483321AD2D9}">
          <dgm14:cNvPr xmlns:dgm14="http://schemas.microsoft.com/office/drawing/2010/diagram" id="0" name="" descr="Arrow Right with solid fill"/>
        </a:ext>
      </dgm:extLst>
    </dgm:pt>
    <dgm:pt modelId="{F21AEAF6-0F24-49E0-A37C-54B458353CB1}" type="pres">
      <dgm:prSet presAssocID="{6F833CE2-971C-4C36-B395-539405087C75}" presName="spaceRect" presStyleCnt="0"/>
      <dgm:spPr/>
    </dgm:pt>
    <dgm:pt modelId="{3759F8FA-3467-46D1-90C5-83B5A94A490A}" type="pres">
      <dgm:prSet presAssocID="{6F833CE2-971C-4C36-B395-539405087C75}" presName="parTx" presStyleLbl="revTx" presStyleIdx="0" presStyleCnt="6">
        <dgm:presLayoutVars>
          <dgm:chMax val="0"/>
          <dgm:chPref val="0"/>
        </dgm:presLayoutVars>
      </dgm:prSet>
      <dgm:spPr/>
    </dgm:pt>
    <dgm:pt modelId="{3E9521BD-9144-4F00-870C-A388441E5EB5}" type="pres">
      <dgm:prSet presAssocID="{201AB876-ECFE-455C-B33C-C1096494B6EB}" presName="sibTrans" presStyleCnt="0"/>
      <dgm:spPr/>
    </dgm:pt>
    <dgm:pt modelId="{59548ACD-BA67-4D45-B4DE-FF49061FDB69}" type="pres">
      <dgm:prSet presAssocID="{983DFF79-2328-4C73-948A-8CA5E516327D}" presName="compNode" presStyleCnt="0"/>
      <dgm:spPr/>
    </dgm:pt>
    <dgm:pt modelId="{A79BCB59-BEC4-4E51-B3C4-08D3D39A2FAE}" type="pres">
      <dgm:prSet presAssocID="{983DFF79-2328-4C73-948A-8CA5E516327D}" presName="bgRect" presStyleLbl="bgShp" presStyleIdx="1" presStyleCnt="6"/>
      <dgm:spPr/>
    </dgm:pt>
    <dgm:pt modelId="{68B571BF-EDA2-4A94-B7FD-318073B139EF}" type="pres">
      <dgm:prSet presAssocID="{983DFF79-2328-4C73-948A-8CA5E516327D}" presName="iconRect" presStyleLbl="node1" presStyleIdx="1" presStyleCnt="6"/>
      <dgm:spPr>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solidFill>
            <a:srgbClr val="CFD5EA"/>
          </a:solidFill>
        </a:ln>
      </dgm:spPr>
    </dgm:pt>
    <dgm:pt modelId="{8B0CB098-0313-408C-8651-A0355EACDA66}" type="pres">
      <dgm:prSet presAssocID="{983DFF79-2328-4C73-948A-8CA5E516327D}" presName="spaceRect" presStyleCnt="0"/>
      <dgm:spPr/>
    </dgm:pt>
    <dgm:pt modelId="{BD2FDED1-91B2-4899-BC8C-6A5D1E5C8DF7}" type="pres">
      <dgm:prSet presAssocID="{983DFF79-2328-4C73-948A-8CA5E516327D}" presName="parTx" presStyleLbl="revTx" presStyleIdx="1" presStyleCnt="6">
        <dgm:presLayoutVars>
          <dgm:chMax val="0"/>
          <dgm:chPref val="0"/>
        </dgm:presLayoutVars>
      </dgm:prSet>
      <dgm:spPr/>
    </dgm:pt>
    <dgm:pt modelId="{3C339846-7BA2-4976-B271-9833E6C39675}" type="pres">
      <dgm:prSet presAssocID="{F2ECF19B-6094-4EAB-A40F-D6F2C7188A82}" presName="sibTrans" presStyleCnt="0"/>
      <dgm:spPr/>
    </dgm:pt>
    <dgm:pt modelId="{98DEADB4-B6E4-4AC1-8A54-CDCFE910FBB2}" type="pres">
      <dgm:prSet presAssocID="{3A60671D-9B9C-4354-BB4E-98002751EF6D}" presName="compNode" presStyleCnt="0"/>
      <dgm:spPr/>
    </dgm:pt>
    <dgm:pt modelId="{FEC335CC-9BDD-4E71-BA28-5DD4BE42F472}" type="pres">
      <dgm:prSet presAssocID="{3A60671D-9B9C-4354-BB4E-98002751EF6D}" presName="bgRect" presStyleLbl="bgShp" presStyleIdx="2" presStyleCnt="6"/>
      <dgm:spPr/>
    </dgm:pt>
    <dgm:pt modelId="{1A5308F8-51E6-4FA7-A83A-5E8C19BD82C7}" type="pres">
      <dgm:prSet presAssocID="{3A60671D-9B9C-4354-BB4E-98002751EF6D}" presName="iconRect" presStyleLbl="node1" presStyleIdx="2" presStyleCnt="6"/>
      <dgm:spPr>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solidFill>
            <a:srgbClr val="CFD5EA"/>
          </a:solidFill>
        </a:ln>
      </dgm:spPr>
    </dgm:pt>
    <dgm:pt modelId="{A40ED3F1-15AA-4636-9B96-2C0772EE7B29}" type="pres">
      <dgm:prSet presAssocID="{3A60671D-9B9C-4354-BB4E-98002751EF6D}" presName="spaceRect" presStyleCnt="0"/>
      <dgm:spPr/>
    </dgm:pt>
    <dgm:pt modelId="{67443E55-C8E3-4594-B7EC-B22219F5786D}" type="pres">
      <dgm:prSet presAssocID="{3A60671D-9B9C-4354-BB4E-98002751EF6D}" presName="parTx" presStyleLbl="revTx" presStyleIdx="2" presStyleCnt="6">
        <dgm:presLayoutVars>
          <dgm:chMax val="0"/>
          <dgm:chPref val="0"/>
        </dgm:presLayoutVars>
      </dgm:prSet>
      <dgm:spPr/>
    </dgm:pt>
    <dgm:pt modelId="{FE14DB97-FF05-41A4-8378-8929CA9CE51C}" type="pres">
      <dgm:prSet presAssocID="{69334876-0A96-44E2-8F18-905ACAB25804}" presName="sibTrans" presStyleCnt="0"/>
      <dgm:spPr/>
    </dgm:pt>
    <dgm:pt modelId="{1AEC0138-3BB4-484F-A283-269C51455A4F}" type="pres">
      <dgm:prSet presAssocID="{266E9F84-4E88-4EBC-BFB2-09F0851D5791}" presName="compNode" presStyleCnt="0"/>
      <dgm:spPr/>
    </dgm:pt>
    <dgm:pt modelId="{2444A74E-3243-45AF-AA33-DEE62F550960}" type="pres">
      <dgm:prSet presAssocID="{266E9F84-4E88-4EBC-BFB2-09F0851D5791}" presName="bgRect" presStyleLbl="bgShp" presStyleIdx="3" presStyleCnt="6"/>
      <dgm:spPr/>
    </dgm:pt>
    <dgm:pt modelId="{59B31944-79C0-4F4C-BE58-7896131DCF83}" type="pres">
      <dgm:prSet presAssocID="{266E9F84-4E88-4EBC-BFB2-09F0851D5791}" presName="iconRect" presStyleLbl="node1" presStyleIdx="3" presStyleCnt="6"/>
      <dgm:spPr>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solidFill>
            <a:srgbClr val="CFD5EA"/>
          </a:solidFill>
        </a:ln>
      </dgm:spPr>
    </dgm:pt>
    <dgm:pt modelId="{CD5EB938-9209-4ADC-B630-D62DDD2456E2}" type="pres">
      <dgm:prSet presAssocID="{266E9F84-4E88-4EBC-BFB2-09F0851D5791}" presName="spaceRect" presStyleCnt="0"/>
      <dgm:spPr/>
    </dgm:pt>
    <dgm:pt modelId="{AB9D015E-34C3-4A76-B31D-A406A33B7663}" type="pres">
      <dgm:prSet presAssocID="{266E9F84-4E88-4EBC-BFB2-09F0851D5791}" presName="parTx" presStyleLbl="revTx" presStyleIdx="3" presStyleCnt="6">
        <dgm:presLayoutVars>
          <dgm:chMax val="0"/>
          <dgm:chPref val="0"/>
        </dgm:presLayoutVars>
      </dgm:prSet>
      <dgm:spPr/>
    </dgm:pt>
    <dgm:pt modelId="{58754596-DAED-4F2A-921F-7303121E8410}" type="pres">
      <dgm:prSet presAssocID="{9C38867D-3156-4F7E-AC0C-4EBFA93118AA}" presName="sibTrans" presStyleCnt="0"/>
      <dgm:spPr/>
    </dgm:pt>
    <dgm:pt modelId="{706A919E-863A-43C7-8910-D402D4DAFFD1}" type="pres">
      <dgm:prSet presAssocID="{C7A32552-4052-4D31-9A0B-B7A802A1B14C}" presName="compNode" presStyleCnt="0"/>
      <dgm:spPr/>
    </dgm:pt>
    <dgm:pt modelId="{A3971748-5067-426B-814D-22DB6E23415C}" type="pres">
      <dgm:prSet presAssocID="{C7A32552-4052-4D31-9A0B-B7A802A1B14C}" presName="bgRect" presStyleLbl="bgShp" presStyleIdx="4" presStyleCnt="6"/>
      <dgm:spPr/>
    </dgm:pt>
    <dgm:pt modelId="{B5C82492-0716-46EF-88B8-72226BD7EA08}" type="pres">
      <dgm:prSet presAssocID="{C7A32552-4052-4D31-9A0B-B7A802A1B14C}" presName="iconRect" presStyleLbl="node1" presStyleIdx="4" presStyleCnt="6"/>
      <dgm:spPr>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solidFill>
            <a:srgbClr val="CFD5EA"/>
          </a:solidFill>
        </a:ln>
      </dgm:spPr>
    </dgm:pt>
    <dgm:pt modelId="{9B3ABF67-2B59-4F67-9CF1-7A3BDF2EC079}" type="pres">
      <dgm:prSet presAssocID="{C7A32552-4052-4D31-9A0B-B7A802A1B14C}" presName="spaceRect" presStyleCnt="0"/>
      <dgm:spPr/>
    </dgm:pt>
    <dgm:pt modelId="{4A297D85-7D2F-400C-BDDD-E716930F1F3C}" type="pres">
      <dgm:prSet presAssocID="{C7A32552-4052-4D31-9A0B-B7A802A1B14C}" presName="parTx" presStyleLbl="revTx" presStyleIdx="4" presStyleCnt="6">
        <dgm:presLayoutVars>
          <dgm:chMax val="0"/>
          <dgm:chPref val="0"/>
        </dgm:presLayoutVars>
      </dgm:prSet>
      <dgm:spPr/>
    </dgm:pt>
    <dgm:pt modelId="{E1F13C0C-E8C5-4586-BC92-6030F0D03355}" type="pres">
      <dgm:prSet presAssocID="{4C0CBD6F-1513-495D-AD72-FC13BBFB1F3A}" presName="sibTrans" presStyleCnt="0"/>
      <dgm:spPr/>
    </dgm:pt>
    <dgm:pt modelId="{DD49D566-8107-41F8-9B10-49BC8885EF3E}" type="pres">
      <dgm:prSet presAssocID="{093F20AB-07AD-41EA-8F87-23ECD2454841}" presName="compNode" presStyleCnt="0"/>
      <dgm:spPr/>
    </dgm:pt>
    <dgm:pt modelId="{4B15958B-BFC4-4E4E-A905-2B016ACD66B7}" type="pres">
      <dgm:prSet presAssocID="{093F20AB-07AD-41EA-8F87-23ECD2454841}" presName="bgRect" presStyleLbl="bgShp" presStyleIdx="5" presStyleCnt="6"/>
      <dgm:spPr/>
    </dgm:pt>
    <dgm:pt modelId="{CFB65757-C88D-4C4E-9779-8B2E33F2F7A1}" type="pres">
      <dgm:prSet presAssocID="{093F20AB-07AD-41EA-8F87-23ECD2454841}" presName="iconRect" presStyleLbl="node1" presStyleIdx="5" presStyleCnt="6"/>
      <dgm:spPr>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solidFill>
            <a:srgbClr val="CFD5EA"/>
          </a:solidFill>
        </a:ln>
      </dgm:spPr>
    </dgm:pt>
    <dgm:pt modelId="{E68CB61C-7CEE-4F4F-AE88-ED1A3096A4FA}" type="pres">
      <dgm:prSet presAssocID="{093F20AB-07AD-41EA-8F87-23ECD2454841}" presName="spaceRect" presStyleCnt="0"/>
      <dgm:spPr/>
    </dgm:pt>
    <dgm:pt modelId="{60BBE44F-8C5F-41AF-A1D7-A1294F7F5FBC}" type="pres">
      <dgm:prSet presAssocID="{093F20AB-07AD-41EA-8F87-23ECD2454841}" presName="parTx" presStyleLbl="revTx" presStyleIdx="5" presStyleCnt="6">
        <dgm:presLayoutVars>
          <dgm:chMax val="0"/>
          <dgm:chPref val="0"/>
        </dgm:presLayoutVars>
      </dgm:prSet>
      <dgm:spPr/>
    </dgm:pt>
  </dgm:ptLst>
  <dgm:cxnLst>
    <dgm:cxn modelId="{1216840B-A9F0-4B10-8091-021514FACB84}" srcId="{65DEE67A-0A2C-4363-A784-364A80B9147E}" destId="{983DFF79-2328-4C73-948A-8CA5E516327D}" srcOrd="1" destOrd="0" parTransId="{1C2CA4D5-08D8-42DC-9578-20E44B17B4DA}" sibTransId="{F2ECF19B-6094-4EAB-A40F-D6F2C7188A82}"/>
    <dgm:cxn modelId="{0E997313-BF42-4928-A6A6-0677114FD441}" srcId="{65DEE67A-0A2C-4363-A784-364A80B9147E}" destId="{6F833CE2-971C-4C36-B395-539405087C75}" srcOrd="0" destOrd="0" parTransId="{B5C628D5-0501-4FBB-A138-183E47223957}" sibTransId="{201AB876-ECFE-455C-B33C-C1096494B6EB}"/>
    <dgm:cxn modelId="{09CEC14F-5C4E-42DB-8A33-FBD0C0CF38C1}" type="presOf" srcId="{093F20AB-07AD-41EA-8F87-23ECD2454841}" destId="{60BBE44F-8C5F-41AF-A1D7-A1294F7F5FBC}" srcOrd="0" destOrd="0" presId="urn:microsoft.com/office/officeart/2018/2/layout/IconVerticalSolidList"/>
    <dgm:cxn modelId="{59F26173-C5E6-4055-8C41-7B66A3CBE075}" srcId="{65DEE67A-0A2C-4363-A784-364A80B9147E}" destId="{093F20AB-07AD-41EA-8F87-23ECD2454841}" srcOrd="5" destOrd="0" parTransId="{4D8CE3AF-2161-4D0B-A369-2975BB249791}" sibTransId="{70C2A955-3E15-4F63-B4C6-7151781DE74E}"/>
    <dgm:cxn modelId="{53121488-D1C7-4175-B12E-F7E80DAA3402}" type="presOf" srcId="{C7A32552-4052-4D31-9A0B-B7A802A1B14C}" destId="{4A297D85-7D2F-400C-BDDD-E716930F1F3C}" srcOrd="0" destOrd="0" presId="urn:microsoft.com/office/officeart/2018/2/layout/IconVerticalSolidList"/>
    <dgm:cxn modelId="{78BD288E-5104-4DB2-BBC0-15BD4C334F3D}" type="presOf" srcId="{266E9F84-4E88-4EBC-BFB2-09F0851D5791}" destId="{AB9D015E-34C3-4A76-B31D-A406A33B7663}" srcOrd="0" destOrd="0" presId="urn:microsoft.com/office/officeart/2018/2/layout/IconVerticalSolidList"/>
    <dgm:cxn modelId="{74480A98-005A-4C39-B4C3-65973EFBB130}" type="presOf" srcId="{6F833CE2-971C-4C36-B395-539405087C75}" destId="{3759F8FA-3467-46D1-90C5-83B5A94A490A}" srcOrd="0" destOrd="0" presId="urn:microsoft.com/office/officeart/2018/2/layout/IconVerticalSolidList"/>
    <dgm:cxn modelId="{B28493AA-5303-445F-B18A-9D4C4493D5DA}" type="presOf" srcId="{983DFF79-2328-4C73-948A-8CA5E516327D}" destId="{BD2FDED1-91B2-4899-BC8C-6A5D1E5C8DF7}" srcOrd="0" destOrd="0" presId="urn:microsoft.com/office/officeart/2018/2/layout/IconVerticalSolidList"/>
    <dgm:cxn modelId="{56FF80B4-3602-4227-9B14-24811BF73981}" srcId="{65DEE67A-0A2C-4363-A784-364A80B9147E}" destId="{3A60671D-9B9C-4354-BB4E-98002751EF6D}" srcOrd="2" destOrd="0" parTransId="{D855584E-E9A9-432A-9EB3-F518E0FFE152}" sibTransId="{69334876-0A96-44E2-8F18-905ACAB25804}"/>
    <dgm:cxn modelId="{290F6EBF-A4F3-422A-BF7F-CCA7C23FCB9A}" srcId="{65DEE67A-0A2C-4363-A784-364A80B9147E}" destId="{C7A32552-4052-4D31-9A0B-B7A802A1B14C}" srcOrd="4" destOrd="0" parTransId="{9FDE5B9D-5C11-497D-9A51-FCB1044BBBCE}" sibTransId="{4C0CBD6F-1513-495D-AD72-FC13BBFB1F3A}"/>
    <dgm:cxn modelId="{87F16FD1-0E31-45A7-B4CB-A588782A361C}" type="presOf" srcId="{3A60671D-9B9C-4354-BB4E-98002751EF6D}" destId="{67443E55-C8E3-4594-B7EC-B22219F5786D}" srcOrd="0" destOrd="0" presId="urn:microsoft.com/office/officeart/2018/2/layout/IconVerticalSolidList"/>
    <dgm:cxn modelId="{225E3CEB-02B0-4A68-BEB8-EAB39DDC0727}" srcId="{65DEE67A-0A2C-4363-A784-364A80B9147E}" destId="{266E9F84-4E88-4EBC-BFB2-09F0851D5791}" srcOrd="3" destOrd="0" parTransId="{76D6515B-7440-447B-BEC3-3012513FFD88}" sibTransId="{9C38867D-3156-4F7E-AC0C-4EBFA93118AA}"/>
    <dgm:cxn modelId="{B443A5F2-F9B6-4A20-A250-9F8DA2C8BB47}" type="presOf" srcId="{65DEE67A-0A2C-4363-A784-364A80B9147E}" destId="{215705BF-C6B7-4E71-9011-F5FF0C02183C}" srcOrd="0" destOrd="0" presId="urn:microsoft.com/office/officeart/2018/2/layout/IconVerticalSolidList"/>
    <dgm:cxn modelId="{A033052B-3DCA-4B6E-8118-5BAC317E1E21}" type="presParOf" srcId="{215705BF-C6B7-4E71-9011-F5FF0C02183C}" destId="{EDC972B9-F157-43CC-A6D4-D9B5A06CD464}" srcOrd="0" destOrd="0" presId="urn:microsoft.com/office/officeart/2018/2/layout/IconVerticalSolidList"/>
    <dgm:cxn modelId="{D01538CC-E226-42E9-8090-B663CE2B6F33}" type="presParOf" srcId="{EDC972B9-F157-43CC-A6D4-D9B5A06CD464}" destId="{BD14F4F4-30BE-421F-BC0A-9BE47A20F390}" srcOrd="0" destOrd="0" presId="urn:microsoft.com/office/officeart/2018/2/layout/IconVerticalSolidList"/>
    <dgm:cxn modelId="{E01FC79F-5CC7-4C3A-B1D2-61AA95435078}" type="presParOf" srcId="{EDC972B9-F157-43CC-A6D4-D9B5A06CD464}" destId="{D9B0ED54-DCDC-42E4-8CE9-67F5C807CDAF}" srcOrd="1" destOrd="0" presId="urn:microsoft.com/office/officeart/2018/2/layout/IconVerticalSolidList"/>
    <dgm:cxn modelId="{51C9B04A-EB9A-4A5E-A226-20FCC75A4854}" type="presParOf" srcId="{EDC972B9-F157-43CC-A6D4-D9B5A06CD464}" destId="{F21AEAF6-0F24-49E0-A37C-54B458353CB1}" srcOrd="2" destOrd="0" presId="urn:microsoft.com/office/officeart/2018/2/layout/IconVerticalSolidList"/>
    <dgm:cxn modelId="{730D6ADA-E997-4036-80ED-51CEE533C98A}" type="presParOf" srcId="{EDC972B9-F157-43CC-A6D4-D9B5A06CD464}" destId="{3759F8FA-3467-46D1-90C5-83B5A94A490A}" srcOrd="3" destOrd="0" presId="urn:microsoft.com/office/officeart/2018/2/layout/IconVerticalSolidList"/>
    <dgm:cxn modelId="{60B2AB44-B146-430A-BEB6-9C0C80BAB8DE}" type="presParOf" srcId="{215705BF-C6B7-4E71-9011-F5FF0C02183C}" destId="{3E9521BD-9144-4F00-870C-A388441E5EB5}" srcOrd="1" destOrd="0" presId="urn:microsoft.com/office/officeart/2018/2/layout/IconVerticalSolidList"/>
    <dgm:cxn modelId="{95E473E6-5688-45D0-AEDC-5EFC93DB3817}" type="presParOf" srcId="{215705BF-C6B7-4E71-9011-F5FF0C02183C}" destId="{59548ACD-BA67-4D45-B4DE-FF49061FDB69}" srcOrd="2" destOrd="0" presId="urn:microsoft.com/office/officeart/2018/2/layout/IconVerticalSolidList"/>
    <dgm:cxn modelId="{40A9FA92-7A7C-442E-A8EA-8FA6DCF84754}" type="presParOf" srcId="{59548ACD-BA67-4D45-B4DE-FF49061FDB69}" destId="{A79BCB59-BEC4-4E51-B3C4-08D3D39A2FAE}" srcOrd="0" destOrd="0" presId="urn:microsoft.com/office/officeart/2018/2/layout/IconVerticalSolidList"/>
    <dgm:cxn modelId="{371ECF8A-D254-49F1-8207-F74498CF357F}" type="presParOf" srcId="{59548ACD-BA67-4D45-B4DE-FF49061FDB69}" destId="{68B571BF-EDA2-4A94-B7FD-318073B139EF}" srcOrd="1" destOrd="0" presId="urn:microsoft.com/office/officeart/2018/2/layout/IconVerticalSolidList"/>
    <dgm:cxn modelId="{6D4F58E4-F014-4BEF-BE28-CC2558B685C2}" type="presParOf" srcId="{59548ACD-BA67-4D45-B4DE-FF49061FDB69}" destId="{8B0CB098-0313-408C-8651-A0355EACDA66}" srcOrd="2" destOrd="0" presId="urn:microsoft.com/office/officeart/2018/2/layout/IconVerticalSolidList"/>
    <dgm:cxn modelId="{9B291250-6362-41F9-B92F-2AEC2CAA5977}" type="presParOf" srcId="{59548ACD-BA67-4D45-B4DE-FF49061FDB69}" destId="{BD2FDED1-91B2-4899-BC8C-6A5D1E5C8DF7}" srcOrd="3" destOrd="0" presId="urn:microsoft.com/office/officeart/2018/2/layout/IconVerticalSolidList"/>
    <dgm:cxn modelId="{EDD1C44E-86E2-4EA4-8A7C-E32444172E09}" type="presParOf" srcId="{215705BF-C6B7-4E71-9011-F5FF0C02183C}" destId="{3C339846-7BA2-4976-B271-9833E6C39675}" srcOrd="3" destOrd="0" presId="urn:microsoft.com/office/officeart/2018/2/layout/IconVerticalSolidList"/>
    <dgm:cxn modelId="{137A91E9-9D25-4D84-B799-221EF220DA59}" type="presParOf" srcId="{215705BF-C6B7-4E71-9011-F5FF0C02183C}" destId="{98DEADB4-B6E4-4AC1-8A54-CDCFE910FBB2}" srcOrd="4" destOrd="0" presId="urn:microsoft.com/office/officeart/2018/2/layout/IconVerticalSolidList"/>
    <dgm:cxn modelId="{0A3812DE-B22B-4F3C-AACF-06B937072D01}" type="presParOf" srcId="{98DEADB4-B6E4-4AC1-8A54-CDCFE910FBB2}" destId="{FEC335CC-9BDD-4E71-BA28-5DD4BE42F472}" srcOrd="0" destOrd="0" presId="urn:microsoft.com/office/officeart/2018/2/layout/IconVerticalSolidList"/>
    <dgm:cxn modelId="{5BDE3368-BB78-4496-B0C0-C31CF42C0F9B}" type="presParOf" srcId="{98DEADB4-B6E4-4AC1-8A54-CDCFE910FBB2}" destId="{1A5308F8-51E6-4FA7-A83A-5E8C19BD82C7}" srcOrd="1" destOrd="0" presId="urn:microsoft.com/office/officeart/2018/2/layout/IconVerticalSolidList"/>
    <dgm:cxn modelId="{12C74EDA-324B-40AE-A85D-153C1CB74491}" type="presParOf" srcId="{98DEADB4-B6E4-4AC1-8A54-CDCFE910FBB2}" destId="{A40ED3F1-15AA-4636-9B96-2C0772EE7B29}" srcOrd="2" destOrd="0" presId="urn:microsoft.com/office/officeart/2018/2/layout/IconVerticalSolidList"/>
    <dgm:cxn modelId="{017582D1-6934-4F64-99F2-C9066C23EDEB}" type="presParOf" srcId="{98DEADB4-B6E4-4AC1-8A54-CDCFE910FBB2}" destId="{67443E55-C8E3-4594-B7EC-B22219F5786D}" srcOrd="3" destOrd="0" presId="urn:microsoft.com/office/officeart/2018/2/layout/IconVerticalSolidList"/>
    <dgm:cxn modelId="{2CD50C32-3F2C-4E36-A821-C3B4F8222462}" type="presParOf" srcId="{215705BF-C6B7-4E71-9011-F5FF0C02183C}" destId="{FE14DB97-FF05-41A4-8378-8929CA9CE51C}" srcOrd="5" destOrd="0" presId="urn:microsoft.com/office/officeart/2018/2/layout/IconVerticalSolidList"/>
    <dgm:cxn modelId="{49F3F914-8A18-4F5C-8066-62910496EE18}" type="presParOf" srcId="{215705BF-C6B7-4E71-9011-F5FF0C02183C}" destId="{1AEC0138-3BB4-484F-A283-269C51455A4F}" srcOrd="6" destOrd="0" presId="urn:microsoft.com/office/officeart/2018/2/layout/IconVerticalSolidList"/>
    <dgm:cxn modelId="{A6AD86EC-C703-4E7A-9744-31D09BC33FCA}" type="presParOf" srcId="{1AEC0138-3BB4-484F-A283-269C51455A4F}" destId="{2444A74E-3243-45AF-AA33-DEE62F550960}" srcOrd="0" destOrd="0" presId="urn:microsoft.com/office/officeart/2018/2/layout/IconVerticalSolidList"/>
    <dgm:cxn modelId="{6C08547D-FAFD-4CC1-884B-4085AE60EB14}" type="presParOf" srcId="{1AEC0138-3BB4-484F-A283-269C51455A4F}" destId="{59B31944-79C0-4F4C-BE58-7896131DCF83}" srcOrd="1" destOrd="0" presId="urn:microsoft.com/office/officeart/2018/2/layout/IconVerticalSolidList"/>
    <dgm:cxn modelId="{B15E6ECD-C371-4764-BFEF-ED15AB093DDA}" type="presParOf" srcId="{1AEC0138-3BB4-484F-A283-269C51455A4F}" destId="{CD5EB938-9209-4ADC-B630-D62DDD2456E2}" srcOrd="2" destOrd="0" presId="urn:microsoft.com/office/officeart/2018/2/layout/IconVerticalSolidList"/>
    <dgm:cxn modelId="{359015E0-6EDF-42EF-9E01-DAFC05A21E90}" type="presParOf" srcId="{1AEC0138-3BB4-484F-A283-269C51455A4F}" destId="{AB9D015E-34C3-4A76-B31D-A406A33B7663}" srcOrd="3" destOrd="0" presId="urn:microsoft.com/office/officeart/2018/2/layout/IconVerticalSolidList"/>
    <dgm:cxn modelId="{3BD9C150-5F7A-4C95-B56E-1B6D744CE973}" type="presParOf" srcId="{215705BF-C6B7-4E71-9011-F5FF0C02183C}" destId="{58754596-DAED-4F2A-921F-7303121E8410}" srcOrd="7" destOrd="0" presId="urn:microsoft.com/office/officeart/2018/2/layout/IconVerticalSolidList"/>
    <dgm:cxn modelId="{EE83B186-C6C1-4158-9F24-C4BE912CD188}" type="presParOf" srcId="{215705BF-C6B7-4E71-9011-F5FF0C02183C}" destId="{706A919E-863A-43C7-8910-D402D4DAFFD1}" srcOrd="8" destOrd="0" presId="urn:microsoft.com/office/officeart/2018/2/layout/IconVerticalSolidList"/>
    <dgm:cxn modelId="{08335995-3397-4041-99E9-0945BAB67752}" type="presParOf" srcId="{706A919E-863A-43C7-8910-D402D4DAFFD1}" destId="{A3971748-5067-426B-814D-22DB6E23415C}" srcOrd="0" destOrd="0" presId="urn:microsoft.com/office/officeart/2018/2/layout/IconVerticalSolidList"/>
    <dgm:cxn modelId="{C53D20A1-B6DC-4607-A69C-790DA4143B7B}" type="presParOf" srcId="{706A919E-863A-43C7-8910-D402D4DAFFD1}" destId="{B5C82492-0716-46EF-88B8-72226BD7EA08}" srcOrd="1" destOrd="0" presId="urn:microsoft.com/office/officeart/2018/2/layout/IconVerticalSolidList"/>
    <dgm:cxn modelId="{0D30CC0E-3C04-4FED-A26F-3890AE4F0E97}" type="presParOf" srcId="{706A919E-863A-43C7-8910-D402D4DAFFD1}" destId="{9B3ABF67-2B59-4F67-9CF1-7A3BDF2EC079}" srcOrd="2" destOrd="0" presId="urn:microsoft.com/office/officeart/2018/2/layout/IconVerticalSolidList"/>
    <dgm:cxn modelId="{FFC7F776-75E0-40F8-909F-6D88C6D6808A}" type="presParOf" srcId="{706A919E-863A-43C7-8910-D402D4DAFFD1}" destId="{4A297D85-7D2F-400C-BDDD-E716930F1F3C}" srcOrd="3" destOrd="0" presId="urn:microsoft.com/office/officeart/2018/2/layout/IconVerticalSolidList"/>
    <dgm:cxn modelId="{C14AA48A-1DD0-41C5-A788-171CC8BF0C96}" type="presParOf" srcId="{215705BF-C6B7-4E71-9011-F5FF0C02183C}" destId="{E1F13C0C-E8C5-4586-BC92-6030F0D03355}" srcOrd="9" destOrd="0" presId="urn:microsoft.com/office/officeart/2018/2/layout/IconVerticalSolidList"/>
    <dgm:cxn modelId="{825E22BA-31E4-4AC8-A005-67C0E912E3C0}" type="presParOf" srcId="{215705BF-C6B7-4E71-9011-F5FF0C02183C}" destId="{DD49D566-8107-41F8-9B10-49BC8885EF3E}" srcOrd="10" destOrd="0" presId="urn:microsoft.com/office/officeart/2018/2/layout/IconVerticalSolidList"/>
    <dgm:cxn modelId="{7AAC5969-9CA9-421E-986E-623D8CEF52CA}" type="presParOf" srcId="{DD49D566-8107-41F8-9B10-49BC8885EF3E}" destId="{4B15958B-BFC4-4E4E-A905-2B016ACD66B7}" srcOrd="0" destOrd="0" presId="urn:microsoft.com/office/officeart/2018/2/layout/IconVerticalSolidList"/>
    <dgm:cxn modelId="{56D8AD76-3EF2-4CE3-8CEA-F7A458FE477E}" type="presParOf" srcId="{DD49D566-8107-41F8-9B10-49BC8885EF3E}" destId="{CFB65757-C88D-4C4E-9779-8B2E33F2F7A1}" srcOrd="1" destOrd="0" presId="urn:microsoft.com/office/officeart/2018/2/layout/IconVerticalSolidList"/>
    <dgm:cxn modelId="{29B7C540-1F6B-4403-B4DA-72A805F02065}" type="presParOf" srcId="{DD49D566-8107-41F8-9B10-49BC8885EF3E}" destId="{E68CB61C-7CEE-4F4F-AE88-ED1A3096A4FA}" srcOrd="2" destOrd="0" presId="urn:microsoft.com/office/officeart/2018/2/layout/IconVerticalSolidList"/>
    <dgm:cxn modelId="{B24A909C-188A-40F2-AE74-275839731799}" type="presParOf" srcId="{DD49D566-8107-41F8-9B10-49BC8885EF3E}" destId="{60BBE44F-8C5F-41AF-A1D7-A1294F7F5FB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4F4F4-30BE-421F-BC0A-9BE47A20F390}">
      <dsp:nvSpPr>
        <dsp:cNvPr id="0" name=""/>
        <dsp:cNvSpPr/>
      </dsp:nvSpPr>
      <dsp:spPr>
        <a:xfrm>
          <a:off x="0" y="1407"/>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B0ED54-DCDC-42E4-8CE9-67F5C807CDAF}">
      <dsp:nvSpPr>
        <dsp:cNvPr id="0" name=""/>
        <dsp:cNvSpPr/>
      </dsp:nvSpPr>
      <dsp:spPr>
        <a:xfrm>
          <a:off x="181438" y="136361"/>
          <a:ext cx="329887" cy="32988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rgbClr val="CFD5EA"/>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59F8FA-3467-46D1-90C5-83B5A94A490A}">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dirty="0"/>
            <a:t>Itemized Inventory - </a:t>
          </a:r>
          <a:r>
            <a:rPr lang="en-US" sz="1900" kern="1200" dirty="0">
              <a:hlinkClick xmlns:r="http://schemas.openxmlformats.org/officeDocument/2006/relationships" r:id=""/>
            </a:rPr>
            <a:t>Prep</a:t>
          </a:r>
          <a:endParaRPr lang="en-US" sz="1900" kern="1200" dirty="0"/>
        </a:p>
      </dsp:txBody>
      <dsp:txXfrm>
        <a:off x="692764" y="1407"/>
        <a:ext cx="9822835" cy="599796"/>
      </dsp:txXfrm>
    </dsp:sp>
    <dsp:sp modelId="{A79BCB59-BEC4-4E51-B3C4-08D3D39A2FAE}">
      <dsp:nvSpPr>
        <dsp:cNvPr id="0" name=""/>
        <dsp:cNvSpPr/>
      </dsp:nvSpPr>
      <dsp:spPr>
        <a:xfrm>
          <a:off x="0" y="751152"/>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B571BF-EDA2-4A94-B7FD-318073B139EF}">
      <dsp:nvSpPr>
        <dsp:cNvPr id="0" name=""/>
        <dsp:cNvSpPr/>
      </dsp:nvSpPr>
      <dsp:spPr>
        <a:xfrm>
          <a:off x="181438" y="886107"/>
          <a:ext cx="329887" cy="329887"/>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rgbClr val="CFD5EA"/>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2FDED1-91B2-4899-BC8C-6A5D1E5C8DF7}">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dirty="0"/>
            <a:t>Itemized Inventory – </a:t>
          </a:r>
          <a:r>
            <a:rPr lang="en-US" sz="1900" kern="1200" dirty="0">
              <a:hlinkClick xmlns:r="http://schemas.openxmlformats.org/officeDocument/2006/relationships" r:id=""/>
            </a:rPr>
            <a:t>3rd Party</a:t>
          </a:r>
          <a:endParaRPr lang="en-US" sz="1900" kern="1200" dirty="0"/>
        </a:p>
      </dsp:txBody>
      <dsp:txXfrm>
        <a:off x="692764" y="751152"/>
        <a:ext cx="9822835" cy="599796"/>
      </dsp:txXfrm>
    </dsp:sp>
    <dsp:sp modelId="{FEC335CC-9BDD-4E71-BA28-5DD4BE42F472}">
      <dsp:nvSpPr>
        <dsp:cNvPr id="0" name=""/>
        <dsp:cNvSpPr/>
      </dsp:nvSpPr>
      <dsp:spPr>
        <a:xfrm>
          <a:off x="0" y="150089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5308F8-51E6-4FA7-A83A-5E8C19BD82C7}">
      <dsp:nvSpPr>
        <dsp:cNvPr id="0" name=""/>
        <dsp:cNvSpPr/>
      </dsp:nvSpPr>
      <dsp:spPr>
        <a:xfrm>
          <a:off x="181438" y="1635852"/>
          <a:ext cx="329887" cy="329887"/>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rgbClr val="CFD5EA"/>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443E55-C8E3-4594-B7EC-B22219F5786D}">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dirty="0"/>
            <a:t>Itemized Inventory – </a:t>
          </a:r>
          <a:r>
            <a:rPr lang="en-US" sz="1900" kern="1200" dirty="0">
              <a:hlinkClick xmlns:r="http://schemas.openxmlformats.org/officeDocument/2006/relationships" r:id=""/>
            </a:rPr>
            <a:t>Generating &amp; Processing</a:t>
          </a:r>
          <a:endParaRPr lang="en-US" sz="1900" kern="1200" dirty="0"/>
        </a:p>
      </dsp:txBody>
      <dsp:txXfrm>
        <a:off x="692764" y="1500898"/>
        <a:ext cx="9822835" cy="599796"/>
      </dsp:txXfrm>
    </dsp:sp>
    <dsp:sp modelId="{2444A74E-3243-45AF-AA33-DEE62F550960}">
      <dsp:nvSpPr>
        <dsp:cNvPr id="0" name=""/>
        <dsp:cNvSpPr/>
      </dsp:nvSpPr>
      <dsp:spPr>
        <a:xfrm>
          <a:off x="0" y="2250643"/>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B31944-79C0-4F4C-BE58-7896131DCF83}">
      <dsp:nvSpPr>
        <dsp:cNvPr id="0" name=""/>
        <dsp:cNvSpPr/>
      </dsp:nvSpPr>
      <dsp:spPr>
        <a:xfrm>
          <a:off x="181438" y="2385597"/>
          <a:ext cx="329887" cy="329887"/>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rgbClr val="CFD5EA"/>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9D015E-34C3-4A76-B31D-A406A33B7663}">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dirty="0"/>
            <a:t>Itemized Inventory – </a:t>
          </a:r>
          <a:r>
            <a:rPr lang="en-US" sz="1900" kern="1200" dirty="0">
              <a:hlinkClick xmlns:r="http://schemas.openxmlformats.org/officeDocument/2006/relationships" r:id=""/>
            </a:rPr>
            <a:t>CStoreOffice Mobile</a:t>
          </a:r>
          <a:endParaRPr lang="en-US" sz="1900" kern="1200" dirty="0"/>
        </a:p>
      </dsp:txBody>
      <dsp:txXfrm>
        <a:off x="692764" y="2250643"/>
        <a:ext cx="9822835" cy="599796"/>
      </dsp:txXfrm>
    </dsp:sp>
    <dsp:sp modelId="{A3971748-5067-426B-814D-22DB6E23415C}">
      <dsp:nvSpPr>
        <dsp:cNvPr id="0" name=""/>
        <dsp:cNvSpPr/>
      </dsp:nvSpPr>
      <dsp:spPr>
        <a:xfrm>
          <a:off x="0" y="300038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C82492-0716-46EF-88B8-72226BD7EA08}">
      <dsp:nvSpPr>
        <dsp:cNvPr id="0" name=""/>
        <dsp:cNvSpPr/>
      </dsp:nvSpPr>
      <dsp:spPr>
        <a:xfrm>
          <a:off x="181438" y="3135342"/>
          <a:ext cx="329887" cy="329887"/>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rgbClr val="CFD5EA"/>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297D85-7D2F-400C-BDDD-E716930F1F3C}">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dirty="0"/>
            <a:t>Itemized Inventory -  </a:t>
          </a:r>
          <a:r>
            <a:rPr lang="en-US" sz="1900" kern="1200" dirty="0">
              <a:hlinkClick xmlns:r="http://schemas.openxmlformats.org/officeDocument/2006/relationships" r:id=""/>
            </a:rPr>
            <a:t>Reports</a:t>
          </a:r>
          <a:endParaRPr lang="en-US" sz="1900" kern="1200" dirty="0"/>
        </a:p>
      </dsp:txBody>
      <dsp:txXfrm>
        <a:off x="692764" y="3000388"/>
        <a:ext cx="9822835" cy="599796"/>
      </dsp:txXfrm>
    </dsp:sp>
    <dsp:sp modelId="{4B15958B-BFC4-4E4E-A905-2B016ACD66B7}">
      <dsp:nvSpPr>
        <dsp:cNvPr id="0" name=""/>
        <dsp:cNvSpPr/>
      </dsp:nvSpPr>
      <dsp:spPr>
        <a:xfrm>
          <a:off x="0" y="3750134"/>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B65757-C88D-4C4E-9779-8B2E33F2F7A1}">
      <dsp:nvSpPr>
        <dsp:cNvPr id="0" name=""/>
        <dsp:cNvSpPr/>
      </dsp:nvSpPr>
      <dsp:spPr>
        <a:xfrm>
          <a:off x="181438" y="3885088"/>
          <a:ext cx="329887" cy="329887"/>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rgbClr val="CFD5EA"/>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BBE44F-8C5F-41AF-A1D7-A1294F7F5FBC}">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dirty="0">
              <a:hlinkClick xmlns:r="http://schemas.openxmlformats.org/officeDocument/2006/relationships" r:id=""/>
            </a:rPr>
            <a:t>Category Level Inventory</a:t>
          </a:r>
          <a:endParaRPr lang="en-US" sz="1900" kern="1200" dirty="0"/>
        </a:p>
      </dsp:txBody>
      <dsp:txXfrm>
        <a:off x="692764" y="3750134"/>
        <a:ext cx="9822835" cy="59979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6DA3F-159A-419E-AB3E-A6C374953FEB}" type="datetimeFigureOut">
              <a:rPr lang="en-US" smtClean="0"/>
              <a:t>6/28/2023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B431F-DC33-4485-BBE0-41CD99E24339}" type="slidenum">
              <a:rPr lang="en-US" smtClean="0"/>
              <a:t>‹#›</a:t>
            </a:fld>
            <a:endParaRPr lang="en-US"/>
          </a:p>
        </p:txBody>
      </p:sp>
    </p:spTree>
    <p:extLst>
      <p:ext uri="{BB962C8B-B14F-4D97-AF65-F5344CB8AC3E}">
        <p14:creationId xmlns:p14="http://schemas.microsoft.com/office/powerpoint/2010/main" val="22760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976CDB-9580-40A3-A868-D478230F72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8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Thank you for your time.  Does anyone have any questions?</a:t>
            </a:r>
          </a:p>
          <a:p>
            <a:r>
              <a:rPr lang="en-US" b="1" dirty="0"/>
              <a:t>Do:  </a:t>
            </a:r>
            <a:r>
              <a:rPr lang="en-US" dirty="0"/>
              <a:t>Respond to questions.</a:t>
            </a:r>
          </a:p>
          <a:p>
            <a:r>
              <a:rPr lang="en-US" b="1" dirty="0"/>
              <a:t>Do: </a:t>
            </a:r>
            <a:r>
              <a:rPr lang="en-US" dirty="0"/>
              <a:t>&lt;End Meeting&gt;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F895F-66FC-4E4A-BB77-5AAD46DBC1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388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B954-E1BB-4617-B91A-5710AC3C2A1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2D8268-664C-464E-AED5-43555B177E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5">
            <a:extLst>
              <a:ext uri="{FF2B5EF4-FFF2-40B4-BE49-F238E27FC236}">
                <a16:creationId xmlns:a16="http://schemas.microsoft.com/office/drawing/2014/main" id="{64B25CCD-EFB2-4FD6-970D-A782941EC5C1}"/>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272850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16457-D900-42AC-A2B0-E50591BE5B48}"/>
              </a:ext>
            </a:extLst>
          </p:cNvPr>
          <p:cNvSpPr>
            <a:spLocks noGrp="1"/>
          </p:cNvSpPr>
          <p:nvPr>
            <p:ph type="title"/>
          </p:nvPr>
        </p:nvSpPr>
        <p:spPr>
          <a:xfrm>
            <a:off x="0" y="520700"/>
            <a:ext cx="11353800" cy="520700"/>
          </a:xfrm>
          <a:prstGeom prst="rect">
            <a:avLst/>
          </a:prstGeom>
        </p:spPr>
        <p:txBody>
          <a:bodyPr/>
          <a:lstStyle>
            <a:lvl1pPr>
              <a:defRPr sz="3200"/>
            </a:lvl1pPr>
          </a:lstStyle>
          <a:p>
            <a:r>
              <a:rPr lang="en-US"/>
              <a:t>Click to edit Master title style</a:t>
            </a:r>
          </a:p>
        </p:txBody>
      </p:sp>
      <p:sp>
        <p:nvSpPr>
          <p:cNvPr id="3" name="Vertical Text Placeholder 2">
            <a:extLst>
              <a:ext uri="{FF2B5EF4-FFF2-40B4-BE49-F238E27FC236}">
                <a16:creationId xmlns:a16="http://schemas.microsoft.com/office/drawing/2014/main" id="{1D718324-CF65-4656-BF85-C63BEFEC2C4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7B6F585D-A3A6-40D7-8B17-4B7F95D1D620}"/>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1039840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41E702-DDD9-4DCE-A225-12969B10CE1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CE984D-57AF-4158-876B-CFCD624ED52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DD54DF4-65A8-4C08-A7D2-7BC3215FAF69}"/>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28075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46ABD-16A0-49F9-90EB-3F7595880B1B}"/>
              </a:ext>
            </a:extLst>
          </p:cNvPr>
          <p:cNvSpPr>
            <a:spLocks noGrp="1"/>
          </p:cNvSpPr>
          <p:nvPr>
            <p:ph type="title"/>
          </p:nvPr>
        </p:nvSpPr>
        <p:spPr>
          <a:xfrm>
            <a:off x="0" y="546100"/>
            <a:ext cx="11353800" cy="520700"/>
          </a:xfrm>
          <a:prstGeom prst="rect">
            <a:avLst/>
          </a:prstGeo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4856DE-E1CC-4D83-BF9A-0BD842C20789}"/>
              </a:ext>
            </a:extLst>
          </p:cNvPr>
          <p:cNvSpPr>
            <a:spLocks noGrp="1"/>
          </p:cNvSpPr>
          <p:nvPr>
            <p:ph idx="1"/>
          </p:nvPr>
        </p:nvSpPr>
        <p:spPr>
          <a:xfrm>
            <a:off x="838200" y="1066800"/>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C68DD10-D132-497E-87A7-B5FDA1C28189}"/>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593429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F9EE-9629-4835-8128-A03C3151DA4B}"/>
              </a:ext>
            </a:extLst>
          </p:cNvPr>
          <p:cNvSpPr>
            <a:spLocks noGrp="1"/>
          </p:cNvSpPr>
          <p:nvPr>
            <p:ph type="title"/>
          </p:nvPr>
        </p:nvSpPr>
        <p:spPr>
          <a:xfrm>
            <a:off x="831850" y="11763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355FCC-D6E0-48F0-882D-358F46DDBC50}"/>
              </a:ext>
            </a:extLst>
          </p:cNvPr>
          <p:cNvSpPr>
            <a:spLocks noGrp="1"/>
          </p:cNvSpPr>
          <p:nvPr>
            <p:ph type="body" idx="1"/>
          </p:nvPr>
        </p:nvSpPr>
        <p:spPr>
          <a:xfrm>
            <a:off x="831850" y="4103688"/>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F825A31A-FADD-425A-A1FC-5A0275964736}"/>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1136282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5D3D5-E4C0-4C78-83E5-50FE2114726E}"/>
              </a:ext>
            </a:extLst>
          </p:cNvPr>
          <p:cNvSpPr>
            <a:spLocks noGrp="1"/>
          </p:cNvSpPr>
          <p:nvPr>
            <p:ph type="title"/>
          </p:nvPr>
        </p:nvSpPr>
        <p:spPr>
          <a:xfrm>
            <a:off x="0" y="508000"/>
            <a:ext cx="11353800" cy="546100"/>
          </a:xfrm>
          <a:prstGeom prst="rect">
            <a:avLst/>
          </a:prstGeo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183947-9C65-475A-A6F8-DAE78B2EE6A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D43A79-5459-42DA-9239-0F6DC9478F1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A41784F3-42E6-43AB-94D9-0E213E42A57A}"/>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380163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8E192-D671-408D-9496-78F011875CC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B18A29A-33AA-484A-AAAC-4882F3A0F2F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B83602-A6EF-4D13-B774-0D4049CFBCD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CA0603-019F-4853-B68F-16DB27132C4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45B8CC-0DB5-47C3-8AEE-7890EAE68365}"/>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F32D34BF-4B2E-4FE4-8AC0-984DF2FD968C}"/>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175471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F80A-B864-427C-A3F4-4838D7B33DA5}"/>
              </a:ext>
            </a:extLst>
          </p:cNvPr>
          <p:cNvSpPr>
            <a:spLocks noGrp="1"/>
          </p:cNvSpPr>
          <p:nvPr>
            <p:ph type="title"/>
          </p:nvPr>
        </p:nvSpPr>
        <p:spPr>
          <a:xfrm>
            <a:off x="0" y="533400"/>
            <a:ext cx="11353800" cy="495300"/>
          </a:xfrm>
          <a:prstGeom prst="rect">
            <a:avLst/>
          </a:prstGeom>
        </p:spPr>
        <p:txBody>
          <a:bodyPr/>
          <a:lstStyle>
            <a:lvl1pPr>
              <a:defRPr sz="3200"/>
            </a:lvl1pPr>
          </a:lstStyle>
          <a:p>
            <a:r>
              <a:rPr lang="en-US"/>
              <a:t>Click to edit Master title style</a:t>
            </a:r>
          </a:p>
        </p:txBody>
      </p:sp>
      <p:sp>
        <p:nvSpPr>
          <p:cNvPr id="3" name="Slide Number Placeholder 5">
            <a:extLst>
              <a:ext uri="{FF2B5EF4-FFF2-40B4-BE49-F238E27FC236}">
                <a16:creationId xmlns:a16="http://schemas.microsoft.com/office/drawing/2014/main" id="{FAB74217-5DC7-4A66-9807-DE8194D0AA97}"/>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2596730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BEA46E6-E9ED-4517-A77D-1C74C5938DF0}"/>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2282630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C9E8E-F19C-4226-AE6E-BA4DD9A272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C2D4CB-472A-4A60-9A6B-E43D92EA758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1C7CB0-85AC-485D-AC4D-64D8A4532BB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386948E8-16B8-48D1-BB4E-283FADD6204D}"/>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1879618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F0DD-0823-4C12-9572-9437A6AE36D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C96644-37FF-4872-B264-838A0BC284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F461172-0140-4326-BE85-C073AA4450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8A4938C5-2CB8-44A0-9814-A2261961B5A7}"/>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273997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9FFFB3-F4AB-4525-BABC-4D0AB13BF303}"/>
              </a:ext>
            </a:extLst>
          </p:cNvPr>
          <p:cNvSpPr/>
          <p:nvPr/>
        </p:nvSpPr>
        <p:spPr>
          <a:xfrm>
            <a:off x="0" y="5461730"/>
            <a:ext cx="12192000" cy="1506827"/>
          </a:xfrm>
          <a:prstGeom prst="rect">
            <a:avLst/>
          </a:prstGeom>
          <a:solidFill>
            <a:srgbClr val="0020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TextBox 8">
            <a:extLst>
              <a:ext uri="{FF2B5EF4-FFF2-40B4-BE49-F238E27FC236}">
                <a16:creationId xmlns:a16="http://schemas.microsoft.com/office/drawing/2014/main" id="{DD50A754-8F94-4358-B263-36DE218DCE65}"/>
              </a:ext>
            </a:extLst>
          </p:cNvPr>
          <p:cNvSpPr txBox="1"/>
          <p:nvPr/>
        </p:nvSpPr>
        <p:spPr>
          <a:xfrm>
            <a:off x="10511618" y="6283839"/>
            <a:ext cx="1684363" cy="215444"/>
          </a:xfrm>
          <a:prstGeom prst="rect">
            <a:avLst/>
          </a:prstGeom>
          <a:noFill/>
        </p:spPr>
        <p:txBody>
          <a:bodyPr wrap="square" lIns="0" tIns="0" rIns="0" bIns="0" rtlCol="0">
            <a:spAutoFit/>
          </a:bodyPr>
          <a:lstStyle/>
          <a:p>
            <a:r>
              <a:rPr lang="en-US" sz="1400">
                <a:solidFill>
                  <a:schemeClr val="bg1"/>
                </a:solidFill>
                <a:latin typeface="Segoe Pro Light" panose="020B0302040504020203" pitchFamily="34" charset="0"/>
                <a:cs typeface="Segoe UI Light" panose="020B0502040204020203" pitchFamily="34" charset="0"/>
              </a:rPr>
              <a:t>www.petrosoftinc.com</a:t>
            </a:r>
            <a:endParaRPr lang="ru-RU" sz="1400">
              <a:solidFill>
                <a:schemeClr val="bg1"/>
              </a:solidFill>
              <a:latin typeface="Segoe Pro Light" panose="020B0302040504020203" pitchFamily="34" charset="0"/>
              <a:cs typeface="Segoe UI Light" panose="020B0502040204020203" pitchFamily="34" charset="0"/>
            </a:endParaRPr>
          </a:p>
        </p:txBody>
      </p:sp>
      <p:sp>
        <p:nvSpPr>
          <p:cNvPr id="10" name="TextBox 9">
            <a:extLst>
              <a:ext uri="{FF2B5EF4-FFF2-40B4-BE49-F238E27FC236}">
                <a16:creationId xmlns:a16="http://schemas.microsoft.com/office/drawing/2014/main" id="{C10319D4-870D-4FBA-9F76-E10687E347C6}"/>
              </a:ext>
            </a:extLst>
          </p:cNvPr>
          <p:cNvSpPr txBox="1"/>
          <p:nvPr/>
        </p:nvSpPr>
        <p:spPr>
          <a:xfrm>
            <a:off x="2536907" y="6557107"/>
            <a:ext cx="695518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a:solidFill>
                  <a:schemeClr val="bg1"/>
                </a:solidFill>
                <a:latin typeface="Segoe Pro" panose="020B0502040504020203" pitchFamily="34" charset="0"/>
                <a:cs typeface="Segoe UI Light"/>
              </a:rPr>
              <a:t>Strictly private and confidential. Not to be copied, distributed, or reproduced by any party without the express prior written permission of Petrosoft.</a:t>
            </a:r>
            <a:endParaRPr lang="en-US">
              <a:solidFill>
                <a:schemeClr val="bg1"/>
              </a:solidFill>
              <a:latin typeface="Segoe Pro" panose="020B0502040504020203" pitchFamily="34" charset="0"/>
            </a:endParaRPr>
          </a:p>
        </p:txBody>
      </p:sp>
      <p:pic>
        <p:nvPicPr>
          <p:cNvPr id="11" name="Picture 10">
            <a:extLst>
              <a:ext uri="{FF2B5EF4-FFF2-40B4-BE49-F238E27FC236}">
                <a16:creationId xmlns:a16="http://schemas.microsoft.com/office/drawing/2014/main" id="{8CE2F3A0-BFA4-4C29-889C-082429742DC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4231" y="5584845"/>
            <a:ext cx="943150" cy="1248483"/>
          </a:xfrm>
          <a:prstGeom prst="rect">
            <a:avLst/>
          </a:prstGeom>
        </p:spPr>
      </p:pic>
      <p:cxnSp>
        <p:nvCxnSpPr>
          <p:cNvPr id="12" name="Straight Connector 11">
            <a:extLst>
              <a:ext uri="{FF2B5EF4-FFF2-40B4-BE49-F238E27FC236}">
                <a16:creationId xmlns:a16="http://schemas.microsoft.com/office/drawing/2014/main" id="{7566EE99-6B1F-47FB-90C2-77DBB6D6EBC1}"/>
              </a:ext>
            </a:extLst>
          </p:cNvPr>
          <p:cNvCxnSpPr>
            <a:cxnSpLocks/>
          </p:cNvCxnSpPr>
          <p:nvPr/>
        </p:nvCxnSpPr>
        <p:spPr>
          <a:xfrm>
            <a:off x="1747175" y="6391561"/>
            <a:ext cx="8661181"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6" name="Rectangle 15">
            <a:extLst>
              <a:ext uri="{FF2B5EF4-FFF2-40B4-BE49-F238E27FC236}">
                <a16:creationId xmlns:a16="http://schemas.microsoft.com/office/drawing/2014/main" id="{7BD9914E-1E05-4300-9D0B-E372D7DE461F}"/>
              </a:ext>
            </a:extLst>
          </p:cNvPr>
          <p:cNvSpPr/>
          <p:nvPr/>
        </p:nvSpPr>
        <p:spPr>
          <a:xfrm>
            <a:off x="1" y="533496"/>
            <a:ext cx="12192000" cy="556435"/>
          </a:xfrm>
          <a:prstGeom prst="rect">
            <a:avLst/>
          </a:prstGeom>
          <a:solidFill>
            <a:srgbClr val="EE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CF096E49-5376-45B7-B2A7-FBB932FE7D5A}"/>
              </a:ext>
            </a:extLst>
          </p:cNvPr>
          <p:cNvSpPr txBox="1">
            <a:spLocks/>
          </p:cNvSpPr>
          <p:nvPr/>
        </p:nvSpPr>
        <p:spPr>
          <a:xfrm>
            <a:off x="0" y="533495"/>
            <a:ext cx="11234667" cy="5333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a:solidFill>
                <a:srgbClr val="002055"/>
              </a:solidFill>
              <a:latin typeface="+mn-lt"/>
              <a:cs typeface="Calibri" panose="020F0502020204030204" pitchFamily="34" charset="0"/>
            </a:endParaRPr>
          </a:p>
        </p:txBody>
      </p:sp>
    </p:spTree>
    <p:custDataLst>
      <p:tags r:id="rId13"/>
    </p:custDataLst>
    <p:extLst>
      <p:ext uri="{BB962C8B-B14F-4D97-AF65-F5344CB8AC3E}">
        <p14:creationId xmlns:p14="http://schemas.microsoft.com/office/powerpoint/2010/main" val="385169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0762-DFD6-4265-BF66-9EFA52C75894}"/>
              </a:ext>
            </a:extLst>
          </p:cNvPr>
          <p:cNvSpPr>
            <a:spLocks noGrp="1"/>
          </p:cNvSpPr>
          <p:nvPr>
            <p:ph type="ctrTitle"/>
          </p:nvPr>
        </p:nvSpPr>
        <p:spPr/>
        <p:txBody>
          <a:bodyPr/>
          <a:lstStyle/>
          <a:p>
            <a:r>
              <a:rPr lang="en-US" b="1" dirty="0">
                <a:solidFill>
                  <a:schemeClr val="accent1"/>
                </a:solidFill>
                <a:latin typeface="+mn-lt"/>
              </a:rPr>
              <a:t>Itemized Inventory</a:t>
            </a:r>
          </a:p>
        </p:txBody>
      </p:sp>
    </p:spTree>
    <p:extLst>
      <p:ext uri="{BB962C8B-B14F-4D97-AF65-F5344CB8AC3E}">
        <p14:creationId xmlns:p14="http://schemas.microsoft.com/office/powerpoint/2010/main" val="3110930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r>
              <a:rPr lang="en-US" dirty="0"/>
              <a:t>Itemized Inventory – 3</a:t>
            </a:r>
            <a:r>
              <a:rPr lang="en-US" baseline="30000" dirty="0"/>
              <a:t>rd</a:t>
            </a:r>
            <a:r>
              <a:rPr lang="en-US" dirty="0"/>
              <a:t> Party</a:t>
            </a:r>
          </a:p>
        </p:txBody>
      </p:sp>
      <p:sp>
        <p:nvSpPr>
          <p:cNvPr id="3" name="TextBox 2">
            <a:extLst>
              <a:ext uri="{FF2B5EF4-FFF2-40B4-BE49-F238E27FC236}">
                <a16:creationId xmlns:a16="http://schemas.microsoft.com/office/drawing/2014/main" id="{82D2CFEC-4358-D55E-7880-BF8ED990B352}"/>
              </a:ext>
            </a:extLst>
          </p:cNvPr>
          <p:cNvSpPr txBox="1"/>
          <p:nvPr/>
        </p:nvSpPr>
        <p:spPr>
          <a:xfrm>
            <a:off x="352376" y="2628150"/>
            <a:ext cx="5800691" cy="400110"/>
          </a:xfrm>
          <a:prstGeom prst="rect">
            <a:avLst/>
          </a:prstGeom>
          <a:noFill/>
        </p:spPr>
        <p:txBody>
          <a:bodyPr wrap="none" rtlCol="0">
            <a:spAutoFit/>
          </a:bodyPr>
          <a:lstStyle/>
          <a:p>
            <a:r>
              <a:rPr lang="en-US" sz="2000" dirty="0"/>
              <a:t>Petrosoft recommends the </a:t>
            </a:r>
            <a:r>
              <a:rPr lang="en-US" sz="2000" b="1" dirty="0">
                <a:solidFill>
                  <a:srgbClr val="FF0000"/>
                </a:solidFill>
              </a:rPr>
              <a:t>CSO Inventory File Format</a:t>
            </a:r>
          </a:p>
        </p:txBody>
      </p:sp>
      <p:pic>
        <p:nvPicPr>
          <p:cNvPr id="4" name="Picture 3" descr="Graphical user interface, text, application&#10;&#10;Description automatically generated">
            <a:extLst>
              <a:ext uri="{FF2B5EF4-FFF2-40B4-BE49-F238E27FC236}">
                <a16:creationId xmlns:a16="http://schemas.microsoft.com/office/drawing/2014/main" id="{AF6930AF-AEEF-1672-8CA1-81C0E6070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7553" y="1066800"/>
            <a:ext cx="2302784" cy="4323030"/>
          </a:xfrm>
          <a:prstGeom prst="rect">
            <a:avLst/>
          </a:prstGeom>
        </p:spPr>
      </p:pic>
      <p:sp>
        <p:nvSpPr>
          <p:cNvPr id="6" name="Arrow: Right 5">
            <a:extLst>
              <a:ext uri="{FF2B5EF4-FFF2-40B4-BE49-F238E27FC236}">
                <a16:creationId xmlns:a16="http://schemas.microsoft.com/office/drawing/2014/main" id="{484F89C6-9FCD-AC63-40AC-41C32FDBE321}"/>
              </a:ext>
            </a:extLst>
          </p:cNvPr>
          <p:cNvSpPr/>
          <p:nvPr/>
        </p:nvSpPr>
        <p:spPr>
          <a:xfrm>
            <a:off x="6618082" y="3161248"/>
            <a:ext cx="833553" cy="26775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4FB9D88-4701-777B-AAEA-C759FFDD40AD}"/>
              </a:ext>
            </a:extLst>
          </p:cNvPr>
          <p:cNvSpPr txBox="1"/>
          <p:nvPr/>
        </p:nvSpPr>
        <p:spPr>
          <a:xfrm>
            <a:off x="352376" y="3429000"/>
            <a:ext cx="5743625" cy="1292662"/>
          </a:xfrm>
          <a:prstGeom prst="rect">
            <a:avLst/>
          </a:prstGeom>
          <a:noFill/>
        </p:spPr>
        <p:txBody>
          <a:bodyPr wrap="square" rtlCol="0">
            <a:spAutoFit/>
          </a:bodyPr>
          <a:lstStyle/>
          <a:p>
            <a:r>
              <a:rPr lang="en-US" sz="2000" b="0" i="0" dirty="0">
                <a:effectLst/>
              </a:rPr>
              <a:t>Once the file has downloaded, send it to the 3</a:t>
            </a:r>
            <a:r>
              <a:rPr lang="en-US" sz="2000" b="0" i="0" baseline="30000" dirty="0">
                <a:effectLst/>
              </a:rPr>
              <a:t>rd</a:t>
            </a:r>
            <a:r>
              <a:rPr lang="en-US" sz="2000" b="0" i="0" dirty="0">
                <a:effectLst/>
              </a:rPr>
              <a:t> </a:t>
            </a:r>
            <a:r>
              <a:rPr lang="en-US" sz="2000" dirty="0"/>
              <a:t>party </a:t>
            </a:r>
            <a:r>
              <a:rPr lang="en-US" sz="2000" b="0" i="0" dirty="0">
                <a:effectLst/>
              </a:rPr>
              <a:t>inventory company so it can be downloaded to their devices.</a:t>
            </a:r>
          </a:p>
          <a:p>
            <a:endParaRPr lang="en-US" dirty="0"/>
          </a:p>
        </p:txBody>
      </p:sp>
    </p:spTree>
    <p:extLst>
      <p:ext uri="{BB962C8B-B14F-4D97-AF65-F5344CB8AC3E}">
        <p14:creationId xmlns:p14="http://schemas.microsoft.com/office/powerpoint/2010/main" val="1725297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r>
              <a:rPr lang="en-US" dirty="0"/>
              <a:t>Itemized Inventory – 3</a:t>
            </a:r>
            <a:r>
              <a:rPr lang="en-US" baseline="30000" dirty="0"/>
              <a:t>rd</a:t>
            </a:r>
            <a:r>
              <a:rPr lang="en-US" dirty="0"/>
              <a:t> Party</a:t>
            </a:r>
          </a:p>
        </p:txBody>
      </p:sp>
      <p:sp>
        <p:nvSpPr>
          <p:cNvPr id="3" name="TextBox 2">
            <a:extLst>
              <a:ext uri="{FF2B5EF4-FFF2-40B4-BE49-F238E27FC236}">
                <a16:creationId xmlns:a16="http://schemas.microsoft.com/office/drawing/2014/main" id="{10BF870A-146E-5CFA-44B4-639D40FD1B3A}"/>
              </a:ext>
            </a:extLst>
          </p:cNvPr>
          <p:cNvSpPr txBox="1"/>
          <p:nvPr/>
        </p:nvSpPr>
        <p:spPr>
          <a:xfrm>
            <a:off x="324741" y="1551563"/>
            <a:ext cx="5580404" cy="3754874"/>
          </a:xfrm>
          <a:prstGeom prst="rect">
            <a:avLst/>
          </a:prstGeom>
          <a:noFill/>
        </p:spPr>
        <p:txBody>
          <a:bodyPr wrap="square" rtlCol="0">
            <a:spAutoFit/>
          </a:bodyPr>
          <a:lstStyle/>
          <a:p>
            <a:pPr algn="l"/>
            <a:r>
              <a:rPr lang="en-US" sz="2000" b="0" i="0" dirty="0">
                <a:effectLst/>
              </a:rPr>
              <a:t>Do a shift change at the cash register right before the inventory starts.</a:t>
            </a:r>
          </a:p>
          <a:p>
            <a:pPr algn="l"/>
            <a:endParaRPr lang="en-US" sz="2000" b="0" i="0" dirty="0">
              <a:effectLst/>
            </a:endParaRPr>
          </a:p>
          <a:p>
            <a:pPr algn="l"/>
            <a:r>
              <a:rPr lang="en-US" sz="2000" b="0" i="0" dirty="0">
                <a:effectLst/>
              </a:rPr>
              <a:t>Have the 3</a:t>
            </a:r>
            <a:r>
              <a:rPr lang="en-US" sz="2000" b="0" i="0" baseline="30000" dirty="0">
                <a:effectLst/>
              </a:rPr>
              <a:t>rd</a:t>
            </a:r>
            <a:r>
              <a:rPr lang="en-US" sz="2000" b="0" i="0" dirty="0">
                <a:effectLst/>
              </a:rPr>
              <a:t> party company conduct their item counts via their devices.</a:t>
            </a:r>
          </a:p>
          <a:p>
            <a:pPr algn="l"/>
            <a:endParaRPr lang="en-US" sz="2000" b="0" i="0" dirty="0">
              <a:effectLst/>
            </a:endParaRPr>
          </a:p>
          <a:p>
            <a:pPr algn="l"/>
            <a:r>
              <a:rPr lang="en-US" sz="2000" b="0" i="0" dirty="0">
                <a:effectLst/>
              </a:rPr>
              <a:t>Once the inventory is complete, conduct a shift change again.</a:t>
            </a:r>
          </a:p>
          <a:p>
            <a:pPr algn="l"/>
            <a:endParaRPr lang="en-US" sz="2000" dirty="0"/>
          </a:p>
          <a:p>
            <a:r>
              <a:rPr lang="en-US" sz="2000" b="0" i="0" dirty="0">
                <a:effectLst/>
              </a:rPr>
              <a:t>Have the 3</a:t>
            </a:r>
            <a:r>
              <a:rPr lang="en-US" sz="2000" b="0" i="0" baseline="30000" dirty="0">
                <a:effectLst/>
              </a:rPr>
              <a:t>rd</a:t>
            </a:r>
            <a:r>
              <a:rPr lang="en-US" sz="2000" b="0" i="0" dirty="0">
                <a:effectLst/>
              </a:rPr>
              <a:t> party company download the file from their devices.</a:t>
            </a:r>
          </a:p>
          <a:p>
            <a:endParaRPr lang="en-US" dirty="0"/>
          </a:p>
        </p:txBody>
      </p:sp>
    </p:spTree>
    <p:extLst>
      <p:ext uri="{BB962C8B-B14F-4D97-AF65-F5344CB8AC3E}">
        <p14:creationId xmlns:p14="http://schemas.microsoft.com/office/powerpoint/2010/main" val="2377520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r>
              <a:rPr lang="en-US" dirty="0"/>
              <a:t>Itemized Inventory – 3</a:t>
            </a:r>
            <a:r>
              <a:rPr lang="en-US" baseline="30000" dirty="0"/>
              <a:t>rd</a:t>
            </a:r>
            <a:r>
              <a:rPr lang="en-US" dirty="0"/>
              <a:t> Party</a:t>
            </a:r>
          </a:p>
        </p:txBody>
      </p:sp>
      <p:sp>
        <p:nvSpPr>
          <p:cNvPr id="3" name="TextBox 2">
            <a:extLst>
              <a:ext uri="{FF2B5EF4-FFF2-40B4-BE49-F238E27FC236}">
                <a16:creationId xmlns:a16="http://schemas.microsoft.com/office/drawing/2014/main" id="{84CFAFCD-DC83-E41B-A9AD-9DB3D76214FA}"/>
              </a:ext>
            </a:extLst>
          </p:cNvPr>
          <p:cNvSpPr txBox="1"/>
          <p:nvPr/>
        </p:nvSpPr>
        <p:spPr>
          <a:xfrm>
            <a:off x="324739" y="1538243"/>
            <a:ext cx="5879507" cy="2831544"/>
          </a:xfrm>
          <a:prstGeom prst="rect">
            <a:avLst/>
          </a:prstGeom>
          <a:noFill/>
        </p:spPr>
        <p:txBody>
          <a:bodyPr wrap="square" rtlCol="0">
            <a:spAutoFit/>
          </a:bodyPr>
          <a:lstStyle/>
          <a:p>
            <a:pPr algn="l"/>
            <a:r>
              <a:rPr lang="en-US" sz="2000" b="0" i="0" dirty="0">
                <a:effectLst/>
              </a:rPr>
              <a:t>In CStoreOffice®, navigate back to </a:t>
            </a:r>
            <a:r>
              <a:rPr lang="en-US" sz="2000" b="1" i="0" dirty="0">
                <a:effectLst/>
              </a:rPr>
              <a:t>Inventory</a:t>
            </a:r>
            <a:r>
              <a:rPr lang="en-US" sz="2000" dirty="0"/>
              <a:t> </a:t>
            </a:r>
            <a:r>
              <a:rPr lang="en-US" sz="2000" b="0" i="0" dirty="0">
                <a:effectLst/>
              </a:rPr>
              <a:t>&gt; </a:t>
            </a:r>
            <a:r>
              <a:rPr lang="en-US" sz="2000" b="1" i="0" dirty="0">
                <a:effectLst/>
              </a:rPr>
              <a:t>Counts</a:t>
            </a:r>
            <a:r>
              <a:rPr lang="en-US" sz="2000" b="0" i="0" dirty="0">
                <a:effectLst/>
              </a:rPr>
              <a:t>.</a:t>
            </a:r>
          </a:p>
          <a:p>
            <a:pPr algn="l"/>
            <a:endParaRPr lang="en-US" sz="2000" dirty="0"/>
          </a:p>
          <a:p>
            <a:pPr algn="l"/>
            <a:r>
              <a:rPr lang="en-US" sz="2000" b="0" i="0" dirty="0">
                <a:effectLst/>
              </a:rPr>
              <a:t>In the left menu, select </a:t>
            </a:r>
            <a:r>
              <a:rPr lang="en-US" sz="2000" b="1" i="0" dirty="0">
                <a:effectLst/>
              </a:rPr>
              <a:t>Itemized Inventory</a:t>
            </a:r>
            <a:r>
              <a:rPr lang="en-US" sz="2000" b="0" i="0" dirty="0">
                <a:effectLst/>
              </a:rPr>
              <a:t>.</a:t>
            </a:r>
          </a:p>
          <a:p>
            <a:pPr algn="l"/>
            <a:endParaRPr lang="en-US" sz="2000" b="0" i="0" dirty="0">
              <a:effectLst/>
            </a:endParaRPr>
          </a:p>
          <a:p>
            <a:pPr algn="l"/>
            <a:r>
              <a:rPr lang="en-US" sz="2000" b="0" i="0" dirty="0">
                <a:effectLst/>
              </a:rPr>
              <a:t>At the top right of the form, click </a:t>
            </a:r>
            <a:r>
              <a:rPr lang="en-US" sz="2000" b="1" i="0" dirty="0">
                <a:effectLst/>
              </a:rPr>
              <a:t>Count by 3rd Party</a:t>
            </a:r>
            <a:r>
              <a:rPr lang="en-US" sz="2000" b="0" i="0" dirty="0">
                <a:effectLst/>
              </a:rPr>
              <a:t>.</a:t>
            </a:r>
          </a:p>
          <a:p>
            <a:pPr algn="l"/>
            <a:endParaRPr lang="en-US" sz="2000" b="0" i="0" dirty="0">
              <a:effectLst/>
            </a:endParaRPr>
          </a:p>
          <a:p>
            <a:pPr algn="l"/>
            <a:r>
              <a:rPr lang="en-US" sz="2000" b="0" i="0" dirty="0">
                <a:effectLst/>
              </a:rPr>
              <a:t>In the right pane, click </a:t>
            </a:r>
            <a:r>
              <a:rPr lang="en-US" sz="2000" b="1" i="0" dirty="0">
                <a:solidFill>
                  <a:srgbClr val="FF0000"/>
                </a:solidFill>
                <a:effectLst/>
              </a:rPr>
              <a:t>Upload file</a:t>
            </a:r>
            <a:r>
              <a:rPr lang="en-US" sz="2000" b="0" i="0" dirty="0">
                <a:solidFill>
                  <a:srgbClr val="FF0000"/>
                </a:solidFill>
                <a:effectLst/>
              </a:rPr>
              <a:t> </a:t>
            </a:r>
            <a:r>
              <a:rPr lang="en-US" sz="2000" b="0" i="0" dirty="0">
                <a:effectLst/>
              </a:rPr>
              <a:t>and </a:t>
            </a:r>
            <a:r>
              <a:rPr lang="en-US" sz="2000" b="0" i="0" dirty="0">
                <a:solidFill>
                  <a:srgbClr val="FF0000"/>
                </a:solidFill>
                <a:effectLst/>
              </a:rPr>
              <a:t>select the necessary HHD model</a:t>
            </a:r>
            <a:r>
              <a:rPr lang="en-US" sz="2000" b="0" i="0" dirty="0">
                <a:effectLst/>
              </a:rPr>
              <a:t>. </a:t>
            </a:r>
            <a:br>
              <a:rPr lang="en-US" dirty="0"/>
            </a:br>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5442B71C-513E-914A-876D-7368163EAF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3345" y="1029413"/>
            <a:ext cx="2324945" cy="4387714"/>
          </a:xfrm>
          <a:prstGeom prst="rect">
            <a:avLst/>
          </a:prstGeom>
        </p:spPr>
      </p:pic>
      <p:sp>
        <p:nvSpPr>
          <p:cNvPr id="4" name="Rectangle 3">
            <a:extLst>
              <a:ext uri="{FF2B5EF4-FFF2-40B4-BE49-F238E27FC236}">
                <a16:creationId xmlns:a16="http://schemas.microsoft.com/office/drawing/2014/main" id="{68CF3950-C90E-BB8E-07FC-21740A5919C1}"/>
              </a:ext>
            </a:extLst>
          </p:cNvPr>
          <p:cNvSpPr/>
          <p:nvPr/>
        </p:nvSpPr>
        <p:spPr>
          <a:xfrm>
            <a:off x="8414158" y="3212983"/>
            <a:ext cx="1870745" cy="2160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Brace 5">
            <a:extLst>
              <a:ext uri="{FF2B5EF4-FFF2-40B4-BE49-F238E27FC236}">
                <a16:creationId xmlns:a16="http://schemas.microsoft.com/office/drawing/2014/main" id="{1B98D177-DF60-8A91-A83B-BA72855ABBF7}"/>
              </a:ext>
            </a:extLst>
          </p:cNvPr>
          <p:cNvSpPr/>
          <p:nvPr/>
        </p:nvSpPr>
        <p:spPr>
          <a:xfrm>
            <a:off x="8338657" y="3540154"/>
            <a:ext cx="159391" cy="1031846"/>
          </a:xfrm>
          <a:prstGeom prst="lef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41855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r>
              <a:rPr lang="en-US" dirty="0"/>
              <a:t>Itemized Inventory – 3</a:t>
            </a:r>
            <a:r>
              <a:rPr lang="en-US" baseline="30000" dirty="0"/>
              <a:t>rd</a:t>
            </a:r>
            <a:r>
              <a:rPr lang="en-US" dirty="0"/>
              <a:t> Party</a:t>
            </a:r>
          </a:p>
        </p:txBody>
      </p:sp>
      <p:pic>
        <p:nvPicPr>
          <p:cNvPr id="4" name="Picture 3" descr="Graphical user interface, text, application&#10;&#10;Description automatically generated">
            <a:extLst>
              <a:ext uri="{FF2B5EF4-FFF2-40B4-BE49-F238E27FC236}">
                <a16:creationId xmlns:a16="http://schemas.microsoft.com/office/drawing/2014/main" id="{A62A81B6-F1D0-AC1E-5B02-28C47363A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057" y="1732891"/>
            <a:ext cx="4429743" cy="3067478"/>
          </a:xfrm>
          <a:prstGeom prst="rect">
            <a:avLst/>
          </a:prstGeom>
        </p:spPr>
      </p:pic>
      <p:sp>
        <p:nvSpPr>
          <p:cNvPr id="5" name="TextBox 4">
            <a:extLst>
              <a:ext uri="{FF2B5EF4-FFF2-40B4-BE49-F238E27FC236}">
                <a16:creationId xmlns:a16="http://schemas.microsoft.com/office/drawing/2014/main" id="{E9EA811A-F4C3-4A77-E82E-FE65F1875213}"/>
              </a:ext>
            </a:extLst>
          </p:cNvPr>
          <p:cNvSpPr txBox="1"/>
          <p:nvPr/>
        </p:nvSpPr>
        <p:spPr>
          <a:xfrm>
            <a:off x="635978" y="2623559"/>
            <a:ext cx="5460021" cy="369332"/>
          </a:xfrm>
          <a:prstGeom prst="rect">
            <a:avLst/>
          </a:prstGeom>
          <a:noFill/>
        </p:spPr>
        <p:txBody>
          <a:bodyPr wrap="none" rtlCol="0">
            <a:spAutoFit/>
          </a:bodyPr>
          <a:lstStyle/>
          <a:p>
            <a:r>
              <a:rPr lang="en-US" dirty="0"/>
              <a:t>Select </a:t>
            </a:r>
            <a:r>
              <a:rPr lang="en-US" b="1" dirty="0">
                <a:solidFill>
                  <a:srgbClr val="FF0000"/>
                </a:solidFill>
              </a:rPr>
              <a:t>Choose File</a:t>
            </a:r>
            <a:r>
              <a:rPr lang="en-US" dirty="0"/>
              <a:t>, </a:t>
            </a:r>
            <a:r>
              <a:rPr lang="en-US" b="0" i="0" dirty="0">
                <a:effectLst/>
              </a:rPr>
              <a:t>and browse to the location of the file</a:t>
            </a:r>
            <a:endParaRPr lang="en-US" dirty="0"/>
          </a:p>
        </p:txBody>
      </p:sp>
      <p:sp>
        <p:nvSpPr>
          <p:cNvPr id="6" name="Rectangle 5">
            <a:extLst>
              <a:ext uri="{FF2B5EF4-FFF2-40B4-BE49-F238E27FC236}">
                <a16:creationId xmlns:a16="http://schemas.microsoft.com/office/drawing/2014/main" id="{CFFCA882-C89F-4A5F-F26D-064FBF26E5C0}"/>
              </a:ext>
            </a:extLst>
          </p:cNvPr>
          <p:cNvSpPr/>
          <p:nvPr/>
        </p:nvSpPr>
        <p:spPr>
          <a:xfrm>
            <a:off x="7093009" y="2623559"/>
            <a:ext cx="948584" cy="3674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10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r>
              <a:rPr lang="en-US" dirty="0"/>
              <a:t>Itemized Inventory – 3</a:t>
            </a:r>
            <a:r>
              <a:rPr lang="en-US" baseline="30000" dirty="0"/>
              <a:t>rd</a:t>
            </a:r>
            <a:r>
              <a:rPr lang="en-US" dirty="0"/>
              <a:t> Party</a:t>
            </a:r>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7C2565F8-8136-692F-4517-ABA322F50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0426" y="1716746"/>
            <a:ext cx="3753374" cy="2962688"/>
          </a:xfrm>
          <a:prstGeom prst="rect">
            <a:avLst/>
          </a:prstGeom>
        </p:spPr>
      </p:pic>
      <p:sp>
        <p:nvSpPr>
          <p:cNvPr id="8" name="TextBox 7">
            <a:extLst>
              <a:ext uri="{FF2B5EF4-FFF2-40B4-BE49-F238E27FC236}">
                <a16:creationId xmlns:a16="http://schemas.microsoft.com/office/drawing/2014/main" id="{D46F69B9-2E1C-16CB-E5B2-8C3BEACB7D22}"/>
              </a:ext>
            </a:extLst>
          </p:cNvPr>
          <p:cNvSpPr txBox="1"/>
          <p:nvPr/>
        </p:nvSpPr>
        <p:spPr>
          <a:xfrm>
            <a:off x="555477" y="2025354"/>
            <a:ext cx="1887055" cy="400110"/>
          </a:xfrm>
          <a:prstGeom prst="rect">
            <a:avLst/>
          </a:prstGeom>
          <a:noFill/>
        </p:spPr>
        <p:txBody>
          <a:bodyPr wrap="none" rtlCol="0">
            <a:spAutoFit/>
          </a:bodyPr>
          <a:lstStyle/>
          <a:p>
            <a:r>
              <a:rPr lang="en-US" sz="2000" b="0" i="0" dirty="0">
                <a:effectLst/>
              </a:rPr>
              <a:t>Click </a:t>
            </a:r>
            <a:r>
              <a:rPr lang="en-US" sz="2000" b="1" i="0" dirty="0">
                <a:solidFill>
                  <a:srgbClr val="FF0000"/>
                </a:solidFill>
                <a:effectLst/>
              </a:rPr>
              <a:t>Upload </a:t>
            </a:r>
            <a:r>
              <a:rPr lang="en-US" sz="2000" i="0" dirty="0">
                <a:effectLst/>
              </a:rPr>
              <a:t>file</a:t>
            </a:r>
            <a:endParaRPr lang="en-US" sz="2000" dirty="0"/>
          </a:p>
        </p:txBody>
      </p:sp>
      <p:sp>
        <p:nvSpPr>
          <p:cNvPr id="9" name="Rectangle 8">
            <a:extLst>
              <a:ext uri="{FF2B5EF4-FFF2-40B4-BE49-F238E27FC236}">
                <a16:creationId xmlns:a16="http://schemas.microsoft.com/office/drawing/2014/main" id="{C8E435A8-F716-B9E1-FA1A-628D99090E13}"/>
              </a:ext>
            </a:extLst>
          </p:cNvPr>
          <p:cNvSpPr/>
          <p:nvPr/>
        </p:nvSpPr>
        <p:spPr>
          <a:xfrm>
            <a:off x="7699761" y="2897024"/>
            <a:ext cx="564022" cy="3332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9804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r>
              <a:rPr lang="en-US" dirty="0"/>
              <a:t>Itemized Inventory – 3</a:t>
            </a:r>
            <a:r>
              <a:rPr lang="en-US" baseline="30000" dirty="0"/>
              <a:t>rd</a:t>
            </a:r>
            <a:r>
              <a:rPr lang="en-US" dirty="0"/>
              <a:t> Party</a:t>
            </a:r>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C08899EE-1CBE-7B62-4C4C-D99DA6F9B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6531" y="1598869"/>
            <a:ext cx="4077269" cy="2514951"/>
          </a:xfrm>
          <a:prstGeom prst="rect">
            <a:avLst/>
          </a:prstGeom>
        </p:spPr>
      </p:pic>
      <p:sp>
        <p:nvSpPr>
          <p:cNvPr id="5" name="TextBox 4">
            <a:extLst>
              <a:ext uri="{FF2B5EF4-FFF2-40B4-BE49-F238E27FC236}">
                <a16:creationId xmlns:a16="http://schemas.microsoft.com/office/drawing/2014/main" id="{145BD078-5A36-CB22-5669-6F541928AAE3}"/>
              </a:ext>
            </a:extLst>
          </p:cNvPr>
          <p:cNvSpPr txBox="1"/>
          <p:nvPr/>
        </p:nvSpPr>
        <p:spPr>
          <a:xfrm>
            <a:off x="838200" y="2671678"/>
            <a:ext cx="3952813" cy="1015663"/>
          </a:xfrm>
          <a:prstGeom prst="rect">
            <a:avLst/>
          </a:prstGeom>
          <a:noFill/>
        </p:spPr>
        <p:txBody>
          <a:bodyPr wrap="none" rtlCol="0">
            <a:spAutoFit/>
          </a:bodyPr>
          <a:lstStyle/>
          <a:p>
            <a:r>
              <a:rPr lang="en-US" sz="2000" dirty="0"/>
              <a:t>W</a:t>
            </a:r>
            <a:r>
              <a:rPr lang="en-US" sz="2000" b="0" i="0" dirty="0">
                <a:effectLst/>
              </a:rPr>
              <a:t>ait for the message:</a:t>
            </a:r>
          </a:p>
          <a:p>
            <a:r>
              <a:rPr lang="en-US" sz="2000" b="0" i="0" dirty="0">
                <a:effectLst/>
              </a:rPr>
              <a:t> </a:t>
            </a:r>
          </a:p>
          <a:p>
            <a:r>
              <a:rPr lang="en-US" sz="2000" b="1" dirty="0">
                <a:solidFill>
                  <a:srgbClr val="FF0000"/>
                </a:solidFill>
                <a:effectLst/>
              </a:rPr>
              <a:t>File has been uploaded successfully</a:t>
            </a:r>
            <a:endParaRPr lang="en-US" sz="2000" b="1" dirty="0">
              <a:solidFill>
                <a:srgbClr val="FF0000"/>
              </a:solidFill>
            </a:endParaRPr>
          </a:p>
        </p:txBody>
      </p:sp>
      <p:sp>
        <p:nvSpPr>
          <p:cNvPr id="6" name="Arrow: Right 5">
            <a:extLst>
              <a:ext uri="{FF2B5EF4-FFF2-40B4-BE49-F238E27FC236}">
                <a16:creationId xmlns:a16="http://schemas.microsoft.com/office/drawing/2014/main" id="{F6CB387B-4F99-DC7C-617C-12C83F348A10}"/>
              </a:ext>
            </a:extLst>
          </p:cNvPr>
          <p:cNvSpPr/>
          <p:nvPr/>
        </p:nvSpPr>
        <p:spPr>
          <a:xfrm>
            <a:off x="6870819" y="2418460"/>
            <a:ext cx="894916" cy="4378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026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r>
              <a:rPr lang="en-US" dirty="0"/>
              <a:t>Itemized Inventory – 3</a:t>
            </a:r>
            <a:r>
              <a:rPr lang="en-US" baseline="30000" dirty="0"/>
              <a:t>rd</a:t>
            </a:r>
            <a:r>
              <a:rPr lang="en-US" dirty="0"/>
              <a:t> Party</a:t>
            </a:r>
          </a:p>
        </p:txBody>
      </p:sp>
      <p:sp>
        <p:nvSpPr>
          <p:cNvPr id="3" name="TextBox 2">
            <a:extLst>
              <a:ext uri="{FF2B5EF4-FFF2-40B4-BE49-F238E27FC236}">
                <a16:creationId xmlns:a16="http://schemas.microsoft.com/office/drawing/2014/main" id="{8D6CCA06-392F-4FBA-38A9-C62A1DA94E11}"/>
              </a:ext>
            </a:extLst>
          </p:cNvPr>
          <p:cNvSpPr txBox="1"/>
          <p:nvPr/>
        </p:nvSpPr>
        <p:spPr>
          <a:xfrm>
            <a:off x="465027" y="1868982"/>
            <a:ext cx="2768837" cy="2585323"/>
          </a:xfrm>
          <a:prstGeom prst="rect">
            <a:avLst/>
          </a:prstGeom>
          <a:noFill/>
        </p:spPr>
        <p:txBody>
          <a:bodyPr wrap="square" rtlCol="0">
            <a:spAutoFit/>
          </a:bodyPr>
          <a:lstStyle/>
          <a:p>
            <a:r>
              <a:rPr lang="en-US" b="0" i="1" dirty="0">
                <a:effectLst/>
              </a:rPr>
              <a:t>Result</a:t>
            </a:r>
            <a:r>
              <a:rPr lang="en-US" b="0" i="0" dirty="0">
                <a:effectLst/>
              </a:rPr>
              <a:t>: </a:t>
            </a:r>
          </a:p>
          <a:p>
            <a:endParaRPr lang="en-US" dirty="0"/>
          </a:p>
          <a:p>
            <a:r>
              <a:rPr lang="en-US" b="0" i="0" dirty="0">
                <a:effectLst/>
              </a:rPr>
              <a:t>The processed file is displayed in the</a:t>
            </a:r>
          </a:p>
          <a:p>
            <a:r>
              <a:rPr lang="en-US" b="1" i="0" dirty="0">
                <a:solidFill>
                  <a:srgbClr val="FF0000"/>
                </a:solidFill>
                <a:effectLst/>
              </a:rPr>
              <a:t>Uploaded from Handheld Device or File</a:t>
            </a:r>
            <a:r>
              <a:rPr lang="en-US" b="1" i="0" dirty="0">
                <a:effectLst/>
              </a:rPr>
              <a:t> </a:t>
            </a:r>
            <a:r>
              <a:rPr lang="en-US" b="0" i="0" dirty="0">
                <a:effectLst/>
              </a:rPr>
              <a:t>section.</a:t>
            </a:r>
          </a:p>
          <a:p>
            <a:endParaRPr lang="en-US" dirty="0"/>
          </a:p>
          <a:p>
            <a:r>
              <a:rPr lang="en-US" dirty="0"/>
              <a:t>Select </a:t>
            </a:r>
            <a:r>
              <a:rPr lang="en-US" b="0" i="0" dirty="0">
                <a:effectLst/>
              </a:rPr>
              <a:t>the necessary inventory file.</a:t>
            </a:r>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FB4EF742-B4CE-7CCD-5B76-28CCEB82F66D}"/>
              </a:ext>
            </a:extLst>
          </p:cNvPr>
          <p:cNvPicPr>
            <a:picLocks noChangeAspect="1"/>
          </p:cNvPicPr>
          <p:nvPr/>
        </p:nvPicPr>
        <p:blipFill rotWithShape="1">
          <a:blip r:embed="rId2">
            <a:extLst>
              <a:ext uri="{28A0092B-C50C-407E-A947-70E740481C1C}">
                <a14:useLocalDpi xmlns:a14="http://schemas.microsoft.com/office/drawing/2010/main" val="0"/>
              </a:ext>
            </a:extLst>
          </a:blip>
          <a:srcRect r="13138"/>
          <a:stretch/>
        </p:blipFill>
        <p:spPr>
          <a:xfrm>
            <a:off x="4066783" y="1747603"/>
            <a:ext cx="7811364" cy="3362794"/>
          </a:xfrm>
          <a:prstGeom prst="rect">
            <a:avLst/>
          </a:prstGeom>
        </p:spPr>
      </p:pic>
      <p:sp>
        <p:nvSpPr>
          <p:cNvPr id="7" name="Rectangle 6">
            <a:extLst>
              <a:ext uri="{FF2B5EF4-FFF2-40B4-BE49-F238E27FC236}">
                <a16:creationId xmlns:a16="http://schemas.microsoft.com/office/drawing/2014/main" id="{66CBBCF2-5B08-049E-673D-E930BDF51E73}"/>
              </a:ext>
            </a:extLst>
          </p:cNvPr>
          <p:cNvSpPr/>
          <p:nvPr/>
        </p:nvSpPr>
        <p:spPr>
          <a:xfrm>
            <a:off x="4155541" y="3277354"/>
            <a:ext cx="7811364" cy="11769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531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r>
              <a:rPr lang="en-US" dirty="0"/>
              <a:t>Itemized Inventory – 3</a:t>
            </a:r>
            <a:r>
              <a:rPr lang="en-US" baseline="30000" dirty="0"/>
              <a:t>rd</a:t>
            </a:r>
            <a:r>
              <a:rPr lang="en-US" dirty="0"/>
              <a:t> Party</a:t>
            </a:r>
          </a:p>
        </p:txBody>
      </p:sp>
      <p:sp>
        <p:nvSpPr>
          <p:cNvPr id="4" name="TextBox 3">
            <a:extLst>
              <a:ext uri="{FF2B5EF4-FFF2-40B4-BE49-F238E27FC236}">
                <a16:creationId xmlns:a16="http://schemas.microsoft.com/office/drawing/2014/main" id="{8D85D038-D045-7CF6-05CA-AD39A3BCB6C9}"/>
              </a:ext>
            </a:extLst>
          </p:cNvPr>
          <p:cNvSpPr txBox="1"/>
          <p:nvPr/>
        </p:nvSpPr>
        <p:spPr>
          <a:xfrm>
            <a:off x="236719" y="1129401"/>
            <a:ext cx="3775295" cy="3970318"/>
          </a:xfrm>
          <a:prstGeom prst="rect">
            <a:avLst/>
          </a:prstGeom>
          <a:noFill/>
        </p:spPr>
        <p:txBody>
          <a:bodyPr wrap="square" rtlCol="0">
            <a:spAutoFit/>
          </a:bodyPr>
          <a:lstStyle/>
          <a:p>
            <a:r>
              <a:rPr lang="en-US" b="0" i="0" dirty="0">
                <a:effectLst/>
              </a:rPr>
              <a:t>At the top left of the form, select the correct shift </a:t>
            </a:r>
            <a:r>
              <a:rPr lang="en-US" b="1" i="0" dirty="0">
                <a:solidFill>
                  <a:srgbClr val="FF0000"/>
                </a:solidFill>
                <a:effectLst/>
              </a:rPr>
              <a:t>date</a:t>
            </a:r>
            <a:r>
              <a:rPr lang="en-US" b="0" i="0" dirty="0">
                <a:effectLst/>
              </a:rPr>
              <a:t>.</a:t>
            </a:r>
          </a:p>
          <a:p>
            <a:endParaRPr lang="en-US" dirty="0"/>
          </a:p>
          <a:p>
            <a:r>
              <a:rPr lang="en-US" b="0" i="0" dirty="0">
                <a:effectLst/>
              </a:rPr>
              <a:t>Next, select or clear the </a:t>
            </a:r>
            <a:r>
              <a:rPr lang="en-US" b="1" i="0" dirty="0">
                <a:solidFill>
                  <a:srgbClr val="FF0000"/>
                </a:solidFill>
                <a:effectLst/>
              </a:rPr>
              <a:t>Full Inventory</a:t>
            </a:r>
            <a:r>
              <a:rPr lang="en-US" i="0" dirty="0">
                <a:effectLst/>
              </a:rPr>
              <a:t> </a:t>
            </a:r>
            <a:r>
              <a:rPr lang="en-US" b="0" i="0" dirty="0">
                <a:effectLst/>
              </a:rPr>
              <a:t>check box to identify the inventory as full or partial.</a:t>
            </a:r>
          </a:p>
          <a:p>
            <a:endParaRPr lang="en-US" dirty="0"/>
          </a:p>
          <a:p>
            <a:r>
              <a:rPr lang="en-US" i="1" dirty="0"/>
              <a:t>Optional: </a:t>
            </a:r>
            <a:r>
              <a:rPr lang="en-US" dirty="0"/>
              <a:t>Select to </a:t>
            </a:r>
            <a:r>
              <a:rPr lang="en-US" b="1" dirty="0">
                <a:solidFill>
                  <a:srgbClr val="FF0000"/>
                </a:solidFill>
              </a:rPr>
              <a:t>Add CRV </a:t>
            </a:r>
            <a:r>
              <a:rPr lang="en-US" dirty="0"/>
              <a:t>to calculated bottle deposits totals linked to their items.</a:t>
            </a:r>
          </a:p>
          <a:p>
            <a:endParaRPr lang="en-US" dirty="0"/>
          </a:p>
          <a:p>
            <a:r>
              <a:rPr lang="en-US" i="1" dirty="0"/>
              <a:t>Optional:</a:t>
            </a:r>
            <a:r>
              <a:rPr lang="en-US" dirty="0"/>
              <a:t> You may add additional items to the cycle count by selecting </a:t>
            </a:r>
            <a:r>
              <a:rPr lang="en-US" b="1" dirty="0">
                <a:solidFill>
                  <a:srgbClr val="FF0000"/>
                </a:solidFill>
              </a:rPr>
              <a:t>Add Item</a:t>
            </a:r>
          </a:p>
        </p:txBody>
      </p:sp>
      <p:pic>
        <p:nvPicPr>
          <p:cNvPr id="8" name="Picture 7" descr="Graphical user interface, text, application, email&#10;&#10;Description automatically generated">
            <a:extLst>
              <a:ext uri="{FF2B5EF4-FFF2-40B4-BE49-F238E27FC236}">
                <a16:creationId xmlns:a16="http://schemas.microsoft.com/office/drawing/2014/main" id="{0BCF351E-EECC-238E-B9A0-75F617F6C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324" y="1317396"/>
            <a:ext cx="6154009" cy="3734321"/>
          </a:xfrm>
          <a:prstGeom prst="rect">
            <a:avLst/>
          </a:prstGeom>
        </p:spPr>
      </p:pic>
      <p:sp>
        <p:nvSpPr>
          <p:cNvPr id="9" name="Rectangle 8">
            <a:extLst>
              <a:ext uri="{FF2B5EF4-FFF2-40B4-BE49-F238E27FC236}">
                <a16:creationId xmlns:a16="http://schemas.microsoft.com/office/drawing/2014/main" id="{B87BA79C-6987-7617-1889-E78EEC36EC14}"/>
              </a:ext>
            </a:extLst>
          </p:cNvPr>
          <p:cNvSpPr/>
          <p:nvPr/>
        </p:nvSpPr>
        <p:spPr>
          <a:xfrm>
            <a:off x="5445324" y="1711105"/>
            <a:ext cx="4065006" cy="3530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3B77B3-D558-EB59-66C1-C3D176380D7F}"/>
              </a:ext>
            </a:extLst>
          </p:cNvPr>
          <p:cNvSpPr/>
          <p:nvPr/>
        </p:nvSpPr>
        <p:spPr>
          <a:xfrm>
            <a:off x="5486987" y="2384021"/>
            <a:ext cx="1218026" cy="3530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544DB80-94F2-4229-E52A-9A273F7BD5F3}"/>
              </a:ext>
            </a:extLst>
          </p:cNvPr>
          <p:cNvSpPr/>
          <p:nvPr/>
        </p:nvSpPr>
        <p:spPr>
          <a:xfrm>
            <a:off x="6746676" y="2384020"/>
            <a:ext cx="878917" cy="3530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BFAA5AD-3998-7EFA-88FE-10BDBC221EBC}"/>
              </a:ext>
            </a:extLst>
          </p:cNvPr>
          <p:cNvSpPr/>
          <p:nvPr/>
        </p:nvSpPr>
        <p:spPr>
          <a:xfrm>
            <a:off x="5528650" y="2761475"/>
            <a:ext cx="1218026" cy="3530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6371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r>
              <a:rPr lang="en-US" dirty="0"/>
              <a:t>Itemized Inventory – 3</a:t>
            </a:r>
            <a:r>
              <a:rPr lang="en-US" baseline="30000" dirty="0"/>
              <a:t>rd</a:t>
            </a:r>
            <a:r>
              <a:rPr lang="en-US" dirty="0"/>
              <a:t> Party</a:t>
            </a:r>
          </a:p>
        </p:txBody>
      </p:sp>
      <p:sp>
        <p:nvSpPr>
          <p:cNvPr id="8" name="TextBox 7">
            <a:extLst>
              <a:ext uri="{FF2B5EF4-FFF2-40B4-BE49-F238E27FC236}">
                <a16:creationId xmlns:a16="http://schemas.microsoft.com/office/drawing/2014/main" id="{689CD15D-10D3-2779-9909-85ABAF65B4AE}"/>
              </a:ext>
            </a:extLst>
          </p:cNvPr>
          <p:cNvSpPr txBox="1"/>
          <p:nvPr/>
        </p:nvSpPr>
        <p:spPr>
          <a:xfrm>
            <a:off x="737344" y="1754807"/>
            <a:ext cx="4404946" cy="3139321"/>
          </a:xfrm>
          <a:prstGeom prst="rect">
            <a:avLst/>
          </a:prstGeom>
          <a:noFill/>
        </p:spPr>
        <p:txBody>
          <a:bodyPr wrap="square" rtlCol="0">
            <a:spAutoFit/>
          </a:bodyPr>
          <a:lstStyle/>
          <a:p>
            <a:r>
              <a:rPr lang="en-US" dirty="0"/>
              <a:t>If </a:t>
            </a:r>
            <a:r>
              <a:rPr lang="en-US" b="1" dirty="0">
                <a:solidFill>
                  <a:srgbClr val="FF0000"/>
                </a:solidFill>
              </a:rPr>
              <a:t>Add Item </a:t>
            </a:r>
            <a:r>
              <a:rPr lang="en-US" dirty="0"/>
              <a:t>is selected, you will be displayed the Add Item to Ticket window.</a:t>
            </a:r>
          </a:p>
          <a:p>
            <a:endParaRPr lang="en-US" dirty="0"/>
          </a:p>
          <a:p>
            <a:r>
              <a:rPr lang="en-US" dirty="0"/>
              <a:t>Enter in the item’s UPC. Select Search.</a:t>
            </a:r>
          </a:p>
          <a:p>
            <a:endParaRPr lang="en-US" dirty="0"/>
          </a:p>
          <a:p>
            <a:r>
              <a:rPr lang="en-US" dirty="0"/>
              <a:t>If item is located within your Pricebook, the Item Name, Size, and Category attributes will auto populate.</a:t>
            </a:r>
          </a:p>
          <a:p>
            <a:endParaRPr lang="en-US" dirty="0"/>
          </a:p>
          <a:p>
            <a:r>
              <a:rPr lang="en-US" dirty="0"/>
              <a:t>Select Save &amp; Close or Save &amp; Add other items if needed.</a:t>
            </a:r>
          </a:p>
        </p:txBody>
      </p:sp>
      <p:pic>
        <p:nvPicPr>
          <p:cNvPr id="10" name="Picture 9" descr="Graphical user interface, application&#10;&#10;Description automatically generated">
            <a:extLst>
              <a:ext uri="{FF2B5EF4-FFF2-40B4-BE49-F238E27FC236}">
                <a16:creationId xmlns:a16="http://schemas.microsoft.com/office/drawing/2014/main" id="{0DD225C5-F6F1-2C8A-7387-05AC5E924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0" y="1233970"/>
            <a:ext cx="4202622" cy="4180996"/>
          </a:xfrm>
          <a:prstGeom prst="rect">
            <a:avLst/>
          </a:prstGeom>
        </p:spPr>
      </p:pic>
    </p:spTree>
    <p:extLst>
      <p:ext uri="{BB962C8B-B14F-4D97-AF65-F5344CB8AC3E}">
        <p14:creationId xmlns:p14="http://schemas.microsoft.com/office/powerpoint/2010/main" val="3206939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r>
              <a:rPr lang="en-US" dirty="0"/>
              <a:t>Itemized Inventory – 3</a:t>
            </a:r>
            <a:r>
              <a:rPr lang="en-US" baseline="30000" dirty="0"/>
              <a:t>rd</a:t>
            </a:r>
            <a:r>
              <a:rPr lang="en-US" dirty="0"/>
              <a:t> Party</a:t>
            </a:r>
          </a:p>
        </p:txBody>
      </p:sp>
      <p:sp>
        <p:nvSpPr>
          <p:cNvPr id="3" name="TextBox 2">
            <a:extLst>
              <a:ext uri="{FF2B5EF4-FFF2-40B4-BE49-F238E27FC236}">
                <a16:creationId xmlns:a16="http://schemas.microsoft.com/office/drawing/2014/main" id="{B6E1647D-9423-CD3F-0065-A563C9D4740C}"/>
              </a:ext>
            </a:extLst>
          </p:cNvPr>
          <p:cNvSpPr txBox="1"/>
          <p:nvPr/>
        </p:nvSpPr>
        <p:spPr>
          <a:xfrm>
            <a:off x="301404" y="2782669"/>
            <a:ext cx="4074898" cy="646331"/>
          </a:xfrm>
          <a:prstGeom prst="rect">
            <a:avLst/>
          </a:prstGeom>
          <a:noFill/>
        </p:spPr>
        <p:txBody>
          <a:bodyPr wrap="none" rtlCol="0">
            <a:spAutoFit/>
          </a:bodyPr>
          <a:lstStyle/>
          <a:p>
            <a:r>
              <a:rPr lang="en-US" b="0" i="0" dirty="0">
                <a:effectLst/>
              </a:rPr>
              <a:t>At the top right of the form, click </a:t>
            </a:r>
            <a:r>
              <a:rPr lang="en-US" b="1" i="0" dirty="0">
                <a:solidFill>
                  <a:srgbClr val="FF0000"/>
                </a:solidFill>
                <a:effectLst/>
              </a:rPr>
              <a:t>Process</a:t>
            </a:r>
            <a:r>
              <a:rPr lang="en-US" b="0" i="0" dirty="0">
                <a:solidFill>
                  <a:srgbClr val="4A4A4A"/>
                </a:solidFill>
                <a:effectLst/>
                <a:latin typeface="Segoe UI Regular"/>
              </a:rPr>
              <a:t>.</a:t>
            </a:r>
            <a:br>
              <a:rPr lang="en-US" dirty="0"/>
            </a:br>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B01FA3A2-17BF-E212-5537-B607BE019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7706" y="1343463"/>
            <a:ext cx="6258798" cy="3524742"/>
          </a:xfrm>
          <a:prstGeom prst="rect">
            <a:avLst/>
          </a:prstGeom>
        </p:spPr>
      </p:pic>
      <p:sp>
        <p:nvSpPr>
          <p:cNvPr id="6" name="Rectangle 5">
            <a:extLst>
              <a:ext uri="{FF2B5EF4-FFF2-40B4-BE49-F238E27FC236}">
                <a16:creationId xmlns:a16="http://schemas.microsoft.com/office/drawing/2014/main" id="{4B1DA41F-0155-8CE9-55DA-EB2BCF4220A5}"/>
              </a:ext>
            </a:extLst>
          </p:cNvPr>
          <p:cNvSpPr/>
          <p:nvPr/>
        </p:nvSpPr>
        <p:spPr>
          <a:xfrm>
            <a:off x="9940705" y="1702051"/>
            <a:ext cx="896293" cy="516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C5B0-D9DF-4C74-9A3C-CFEE63F2ACA3}"/>
              </a:ext>
            </a:extLst>
          </p:cNvPr>
          <p:cNvSpPr>
            <a:spLocks noGrp="1"/>
          </p:cNvSpPr>
          <p:nvPr>
            <p:ph type="title"/>
          </p:nvPr>
        </p:nvSpPr>
        <p:spPr>
          <a:xfrm>
            <a:off x="0" y="546100"/>
            <a:ext cx="11353800" cy="520700"/>
          </a:xfrm>
        </p:spPr>
        <p:txBody>
          <a:bodyPr>
            <a:normAutofit/>
          </a:bodyPr>
          <a:lstStyle/>
          <a:p>
            <a:r>
              <a:rPr lang="en-US" sz="3000" dirty="0"/>
              <a:t>Agenda</a:t>
            </a:r>
          </a:p>
        </p:txBody>
      </p:sp>
      <p:graphicFrame>
        <p:nvGraphicFramePr>
          <p:cNvPr id="5" name="Content Placeholder 2">
            <a:extLst>
              <a:ext uri="{FF2B5EF4-FFF2-40B4-BE49-F238E27FC236}">
                <a16:creationId xmlns:a16="http://schemas.microsoft.com/office/drawing/2014/main" id="{680E8E09-AFB3-4FAA-AD17-C5308EABEC41}"/>
              </a:ext>
            </a:extLst>
          </p:cNvPr>
          <p:cNvGraphicFramePr>
            <a:graphicFrameLocks noGrp="1"/>
          </p:cNvGraphicFramePr>
          <p:nvPr>
            <p:ph idx="1"/>
            <p:extLst>
              <p:ext uri="{D42A27DB-BD31-4B8C-83A1-F6EECF244321}">
                <p14:modId xmlns:p14="http://schemas.microsoft.com/office/powerpoint/2010/main" val="1062572351"/>
              </p:ext>
            </p:extLst>
          </p:nvPr>
        </p:nvGraphicFramePr>
        <p:xfrm>
          <a:off x="838200" y="106680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4340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0762-DFD6-4265-BF66-9EFA52C75894}"/>
              </a:ext>
            </a:extLst>
          </p:cNvPr>
          <p:cNvSpPr>
            <a:spLocks noGrp="1"/>
          </p:cNvSpPr>
          <p:nvPr>
            <p:ph type="ctrTitle"/>
          </p:nvPr>
        </p:nvSpPr>
        <p:spPr>
          <a:xfrm>
            <a:off x="1524000" y="2235200"/>
            <a:ext cx="9144000" cy="2387600"/>
          </a:xfrm>
        </p:spPr>
        <p:txBody>
          <a:bodyPr/>
          <a:lstStyle/>
          <a:p>
            <a:r>
              <a:rPr lang="en-US" b="1" dirty="0">
                <a:solidFill>
                  <a:schemeClr val="accent1"/>
                </a:solidFill>
                <a:latin typeface="+mn-lt"/>
              </a:rPr>
              <a:t>Itemized Inventory</a:t>
            </a:r>
            <a:br>
              <a:rPr lang="en-US" dirty="0"/>
            </a:br>
            <a:r>
              <a:rPr lang="en-US" sz="4400" dirty="0"/>
              <a:t>Generating &amp; Processing</a:t>
            </a:r>
            <a:br>
              <a:rPr lang="en-US" dirty="0"/>
            </a:br>
            <a:endParaRPr lang="en-US" dirty="0"/>
          </a:p>
        </p:txBody>
      </p:sp>
    </p:spTree>
    <p:extLst>
      <p:ext uri="{BB962C8B-B14F-4D97-AF65-F5344CB8AC3E}">
        <p14:creationId xmlns:p14="http://schemas.microsoft.com/office/powerpoint/2010/main" val="1106338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Generating &amp; Processing</a:t>
            </a:r>
          </a:p>
        </p:txBody>
      </p:sp>
      <p:sp>
        <p:nvSpPr>
          <p:cNvPr id="6" name="Rectangle 3">
            <a:extLst>
              <a:ext uri="{FF2B5EF4-FFF2-40B4-BE49-F238E27FC236}">
                <a16:creationId xmlns:a16="http://schemas.microsoft.com/office/drawing/2014/main" id="{AE4414B3-EFD8-7FA1-CF56-ED3050E3B256}"/>
              </a:ext>
            </a:extLst>
          </p:cNvPr>
          <p:cNvSpPr>
            <a:spLocks noChangeArrowheads="1"/>
          </p:cNvSpPr>
          <p:nvPr/>
        </p:nvSpPr>
        <p:spPr bwMode="auto">
          <a:xfrm>
            <a:off x="289711" y="1397674"/>
            <a:ext cx="9026305"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rPr>
              <a:t>CStoreOffice® gives you an ability to work with two types of tickets: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effectLst/>
              </a:rPr>
              <a:t>Cycle count ticket</a:t>
            </a:r>
            <a:r>
              <a:rPr kumimoji="0" lang="en-US" altLang="en-US" sz="1600" b="0" i="0" u="none" strike="noStrike" cap="none" normalizeH="0" baseline="0" dirty="0">
                <a:ln>
                  <a:noFill/>
                </a:ln>
                <a:effectLst/>
              </a:rPr>
              <a:t>: </a:t>
            </a:r>
          </a:p>
          <a:p>
            <a:pPr marL="0" marR="0" lvl="0"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effectLst/>
              </a:rPr>
              <a:t>This type of tickets is generated by the user's request and doesn't show the user how many items must be on hand at the time of the count.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effectLst/>
              </a:rPr>
              <a:t>Audit tickets</a:t>
            </a:r>
            <a:r>
              <a:rPr kumimoji="0" lang="en-US" altLang="en-US" sz="1600" b="0" i="0" u="none" strike="noStrike" cap="none" normalizeH="0" baseline="0" dirty="0">
                <a:ln>
                  <a:noFill/>
                </a:ln>
                <a:effectLst/>
              </a:rPr>
              <a:t>: </a:t>
            </a:r>
          </a:p>
          <a:p>
            <a:pPr marL="0" marR="0" lvl="0"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effectLst/>
              </a:rPr>
              <a:t>This type of tickets is generated by the user's request and indicates the quantity of items that must be on hand at the time ticket is generated.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effectLst/>
            </a:endParaRPr>
          </a:p>
          <a:p>
            <a:pPr algn="l"/>
            <a:r>
              <a:rPr lang="en-US" sz="1600" b="0" i="0" dirty="0">
                <a:effectLst/>
              </a:rPr>
              <a:t>Depending on the ticket parameters, a cycle count ticket can be created using one of the following methods:</a:t>
            </a:r>
          </a:p>
          <a:p>
            <a:pPr algn="l">
              <a:buFont typeface="Arial" panose="020B0604020202020204" pitchFamily="34" charset="0"/>
              <a:buChar char="•"/>
            </a:pPr>
            <a:r>
              <a:rPr lang="en-US" sz="1600" b="0" i="0" dirty="0">
                <a:effectLst/>
              </a:rPr>
              <a:t>By Item Tags</a:t>
            </a:r>
          </a:p>
          <a:p>
            <a:pPr algn="l">
              <a:buFont typeface="Arial" panose="020B0604020202020204" pitchFamily="34" charset="0"/>
              <a:buChar char="•"/>
            </a:pPr>
            <a:r>
              <a:rPr lang="en-US" sz="1600" b="0" i="0" dirty="0">
                <a:effectLst/>
              </a:rPr>
              <a:t>By Vendor</a:t>
            </a:r>
          </a:p>
          <a:p>
            <a:pPr algn="l">
              <a:buFont typeface="Arial" panose="020B0604020202020204" pitchFamily="34" charset="0"/>
              <a:buChar char="•"/>
            </a:pPr>
            <a:r>
              <a:rPr lang="en-US" sz="1600" b="0" i="0" dirty="0">
                <a:effectLst/>
              </a:rPr>
              <a:t>Ingredient Method of Accounting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0506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Generating &amp; Processing</a:t>
            </a:r>
          </a:p>
        </p:txBody>
      </p:sp>
      <p:pic>
        <p:nvPicPr>
          <p:cNvPr id="5" name="Picture 4">
            <a:extLst>
              <a:ext uri="{FF2B5EF4-FFF2-40B4-BE49-F238E27FC236}">
                <a16:creationId xmlns:a16="http://schemas.microsoft.com/office/drawing/2014/main" id="{95D7203F-676E-2366-6339-7EA03F3A609E}"/>
              </a:ext>
            </a:extLst>
          </p:cNvPr>
          <p:cNvPicPr>
            <a:picLocks noChangeAspect="1"/>
          </p:cNvPicPr>
          <p:nvPr/>
        </p:nvPicPr>
        <p:blipFill>
          <a:blip r:embed="rId2"/>
          <a:stretch>
            <a:fillRect/>
          </a:stretch>
        </p:blipFill>
        <p:spPr>
          <a:xfrm>
            <a:off x="6567582" y="1282789"/>
            <a:ext cx="4786218" cy="3572016"/>
          </a:xfrm>
          <a:prstGeom prst="rect">
            <a:avLst/>
          </a:prstGeom>
        </p:spPr>
      </p:pic>
      <p:sp>
        <p:nvSpPr>
          <p:cNvPr id="6" name="TextBox 5">
            <a:extLst>
              <a:ext uri="{FF2B5EF4-FFF2-40B4-BE49-F238E27FC236}">
                <a16:creationId xmlns:a16="http://schemas.microsoft.com/office/drawing/2014/main" id="{2D06B62D-E081-6EA0-CB89-E95958AE2E26}"/>
              </a:ext>
            </a:extLst>
          </p:cNvPr>
          <p:cNvSpPr txBox="1"/>
          <p:nvPr/>
        </p:nvSpPr>
        <p:spPr>
          <a:xfrm>
            <a:off x="805758" y="2073244"/>
            <a:ext cx="3661259" cy="2308324"/>
          </a:xfrm>
          <a:prstGeom prst="rect">
            <a:avLst/>
          </a:prstGeom>
          <a:noFill/>
        </p:spPr>
        <p:txBody>
          <a:bodyPr wrap="none" rtlCol="0">
            <a:spAutoFit/>
          </a:bodyPr>
          <a:lstStyle/>
          <a:p>
            <a:pPr algn="l"/>
            <a:r>
              <a:rPr lang="en-US" b="0" i="0" dirty="0">
                <a:effectLst/>
              </a:rPr>
              <a:t>To generate a cycle count ticket:</a:t>
            </a:r>
          </a:p>
          <a:p>
            <a:pPr algn="l"/>
            <a:endParaRPr lang="en-US" dirty="0"/>
          </a:p>
          <a:p>
            <a:pPr algn="l"/>
            <a:r>
              <a:rPr lang="en-US" b="0" i="0" dirty="0">
                <a:effectLst/>
              </a:rPr>
              <a:t>From the main page of CStoreOffice®</a:t>
            </a:r>
          </a:p>
          <a:p>
            <a:pPr algn="l"/>
            <a:endParaRPr lang="en-US" dirty="0"/>
          </a:p>
          <a:p>
            <a:pPr marL="285750" indent="-285750" algn="l">
              <a:buFont typeface="Wingdings" panose="05000000000000000000" pitchFamily="2" charset="2"/>
              <a:buChar char="Ø"/>
            </a:pPr>
            <a:r>
              <a:rPr lang="en-US" b="1" i="0" dirty="0">
                <a:solidFill>
                  <a:srgbClr val="FF0000"/>
                </a:solidFill>
                <a:effectLst/>
              </a:rPr>
              <a:t>Inventory</a:t>
            </a:r>
          </a:p>
          <a:p>
            <a:pPr marL="285750" indent="-285750" algn="l">
              <a:buFont typeface="Wingdings" panose="05000000000000000000" pitchFamily="2" charset="2"/>
              <a:buChar char="Ø"/>
            </a:pPr>
            <a:endParaRPr lang="en-US" dirty="0">
              <a:solidFill>
                <a:srgbClr val="FF0000"/>
              </a:solidFill>
            </a:endParaRPr>
          </a:p>
          <a:p>
            <a:pPr marL="742950" lvl="1" indent="-285750">
              <a:buFont typeface="Wingdings" panose="05000000000000000000" pitchFamily="2" charset="2"/>
              <a:buChar char="Ø"/>
            </a:pPr>
            <a:r>
              <a:rPr lang="en-US" b="1" i="0" dirty="0">
                <a:solidFill>
                  <a:srgbClr val="FF0000"/>
                </a:solidFill>
                <a:effectLst/>
              </a:rPr>
              <a:t>Counts</a:t>
            </a:r>
            <a:r>
              <a:rPr lang="en-US" b="0" i="0" dirty="0">
                <a:solidFill>
                  <a:srgbClr val="FF0000"/>
                </a:solidFill>
                <a:effectLst/>
              </a:rPr>
              <a:t>.</a:t>
            </a:r>
          </a:p>
          <a:p>
            <a:endParaRPr lang="en-US" dirty="0"/>
          </a:p>
        </p:txBody>
      </p:sp>
      <p:sp>
        <p:nvSpPr>
          <p:cNvPr id="7" name="Rectangle 6">
            <a:extLst>
              <a:ext uri="{FF2B5EF4-FFF2-40B4-BE49-F238E27FC236}">
                <a16:creationId xmlns:a16="http://schemas.microsoft.com/office/drawing/2014/main" id="{77585967-AB2F-51A2-CA6D-B78E1F097E08}"/>
              </a:ext>
            </a:extLst>
          </p:cNvPr>
          <p:cNvSpPr/>
          <p:nvPr/>
        </p:nvSpPr>
        <p:spPr>
          <a:xfrm>
            <a:off x="7930836" y="1647731"/>
            <a:ext cx="823865" cy="3349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9C7BA7-A6E4-EEB0-3869-6787B8CB7279}"/>
              </a:ext>
            </a:extLst>
          </p:cNvPr>
          <p:cNvSpPr/>
          <p:nvPr/>
        </p:nvSpPr>
        <p:spPr>
          <a:xfrm>
            <a:off x="7930835" y="2257650"/>
            <a:ext cx="1213165" cy="3349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263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Generating &amp; Processing</a:t>
            </a:r>
          </a:p>
        </p:txBody>
      </p:sp>
      <p:sp>
        <p:nvSpPr>
          <p:cNvPr id="3" name="TextBox 2">
            <a:extLst>
              <a:ext uri="{FF2B5EF4-FFF2-40B4-BE49-F238E27FC236}">
                <a16:creationId xmlns:a16="http://schemas.microsoft.com/office/drawing/2014/main" id="{6A0D61D6-D49D-4207-07BA-7CF4C4FFF949}"/>
              </a:ext>
            </a:extLst>
          </p:cNvPr>
          <p:cNvSpPr txBox="1"/>
          <p:nvPr/>
        </p:nvSpPr>
        <p:spPr>
          <a:xfrm>
            <a:off x="834164" y="2782667"/>
            <a:ext cx="4718921" cy="677108"/>
          </a:xfrm>
          <a:prstGeom prst="rect">
            <a:avLst/>
          </a:prstGeom>
          <a:noFill/>
        </p:spPr>
        <p:txBody>
          <a:bodyPr wrap="none" rtlCol="0">
            <a:spAutoFit/>
          </a:bodyPr>
          <a:lstStyle/>
          <a:p>
            <a:r>
              <a:rPr lang="en-US" sz="2000" b="0" i="0" dirty="0">
                <a:effectLst/>
              </a:rPr>
              <a:t>In the left menu, select </a:t>
            </a:r>
            <a:r>
              <a:rPr lang="en-US" sz="2000" b="1" i="0" dirty="0">
                <a:solidFill>
                  <a:srgbClr val="FF0000"/>
                </a:solidFill>
                <a:effectLst/>
              </a:rPr>
              <a:t>Itemized Inventory</a:t>
            </a:r>
            <a:endParaRPr lang="en-US" sz="2000" b="0" i="0" dirty="0">
              <a:solidFill>
                <a:srgbClr val="FF0000"/>
              </a:solidFill>
              <a:effectLst/>
            </a:endParaRPr>
          </a:p>
          <a:p>
            <a:endParaRPr lang="en-US" dirty="0"/>
          </a:p>
        </p:txBody>
      </p:sp>
      <p:pic>
        <p:nvPicPr>
          <p:cNvPr id="5" name="Picture 4">
            <a:extLst>
              <a:ext uri="{FF2B5EF4-FFF2-40B4-BE49-F238E27FC236}">
                <a16:creationId xmlns:a16="http://schemas.microsoft.com/office/drawing/2014/main" id="{B3BE2CCA-FB09-2EC5-77C7-6313E30BECE2}"/>
              </a:ext>
            </a:extLst>
          </p:cNvPr>
          <p:cNvPicPr>
            <a:picLocks noChangeAspect="1"/>
          </p:cNvPicPr>
          <p:nvPr/>
        </p:nvPicPr>
        <p:blipFill rotWithShape="1">
          <a:blip r:embed="rId2"/>
          <a:srcRect l="-8465" t="-7121" r="8465" b="32187"/>
          <a:stretch/>
        </p:blipFill>
        <p:spPr>
          <a:xfrm>
            <a:off x="6676372" y="850064"/>
            <a:ext cx="4677428" cy="4511539"/>
          </a:xfrm>
          <a:prstGeom prst="rect">
            <a:avLst/>
          </a:prstGeom>
        </p:spPr>
      </p:pic>
      <p:sp>
        <p:nvSpPr>
          <p:cNvPr id="6" name="Rectangle 5">
            <a:extLst>
              <a:ext uri="{FF2B5EF4-FFF2-40B4-BE49-F238E27FC236}">
                <a16:creationId xmlns:a16="http://schemas.microsoft.com/office/drawing/2014/main" id="{41E4371B-B72C-B1FB-0FA0-71E37F456C56}"/>
              </a:ext>
            </a:extLst>
          </p:cNvPr>
          <p:cNvSpPr/>
          <p:nvPr/>
        </p:nvSpPr>
        <p:spPr>
          <a:xfrm>
            <a:off x="7016436" y="3268301"/>
            <a:ext cx="2390114" cy="4164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942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Generating &amp; Processing</a:t>
            </a:r>
          </a:p>
        </p:txBody>
      </p:sp>
      <p:pic>
        <p:nvPicPr>
          <p:cNvPr id="3" name="Picture 2" descr="Graphical user interface, application&#10;&#10;Description automatically generated">
            <a:extLst>
              <a:ext uri="{FF2B5EF4-FFF2-40B4-BE49-F238E27FC236}">
                <a16:creationId xmlns:a16="http://schemas.microsoft.com/office/drawing/2014/main" id="{5062416F-301C-AD8E-99B0-EBD668A07478}"/>
              </a:ext>
            </a:extLst>
          </p:cNvPr>
          <p:cNvPicPr>
            <a:picLocks noChangeAspect="1"/>
          </p:cNvPicPr>
          <p:nvPr/>
        </p:nvPicPr>
        <p:blipFill rotWithShape="1">
          <a:blip r:embed="rId2">
            <a:extLst>
              <a:ext uri="{28A0092B-C50C-407E-A947-70E740481C1C}">
                <a14:useLocalDpi xmlns:a14="http://schemas.microsoft.com/office/drawing/2010/main" val="0"/>
              </a:ext>
            </a:extLst>
          </a:blip>
          <a:srcRect b="25911"/>
          <a:stretch/>
        </p:blipFill>
        <p:spPr>
          <a:xfrm>
            <a:off x="6104962" y="1066800"/>
            <a:ext cx="5706792" cy="4360434"/>
          </a:xfrm>
          <a:prstGeom prst="rect">
            <a:avLst/>
          </a:prstGeom>
        </p:spPr>
      </p:pic>
      <p:sp>
        <p:nvSpPr>
          <p:cNvPr id="4" name="Rectangle 3">
            <a:extLst>
              <a:ext uri="{FF2B5EF4-FFF2-40B4-BE49-F238E27FC236}">
                <a16:creationId xmlns:a16="http://schemas.microsoft.com/office/drawing/2014/main" id="{FFDB0E08-4457-E395-6F81-FA891E86D605}"/>
              </a:ext>
            </a:extLst>
          </p:cNvPr>
          <p:cNvSpPr/>
          <p:nvPr/>
        </p:nvSpPr>
        <p:spPr>
          <a:xfrm>
            <a:off x="9220660" y="1905848"/>
            <a:ext cx="1186004" cy="3068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9B7F0E4-35A7-A3D5-2164-B6A14F766E1A}"/>
              </a:ext>
            </a:extLst>
          </p:cNvPr>
          <p:cNvSpPr txBox="1"/>
          <p:nvPr/>
        </p:nvSpPr>
        <p:spPr>
          <a:xfrm>
            <a:off x="380246" y="2600686"/>
            <a:ext cx="5504506" cy="646331"/>
          </a:xfrm>
          <a:prstGeom prst="rect">
            <a:avLst/>
          </a:prstGeom>
          <a:noFill/>
        </p:spPr>
        <p:txBody>
          <a:bodyPr wrap="square" rtlCol="0">
            <a:spAutoFit/>
          </a:bodyPr>
          <a:lstStyle/>
          <a:p>
            <a:r>
              <a:rPr lang="en-US" i="0" dirty="0">
                <a:effectLst/>
              </a:rPr>
              <a:t>At the top right of the Itemized Inventory form,</a:t>
            </a:r>
          </a:p>
          <a:p>
            <a:r>
              <a:rPr lang="en-US" dirty="0"/>
              <a:t>Select </a:t>
            </a:r>
            <a:r>
              <a:rPr lang="en-US" b="1" i="0" dirty="0">
                <a:solidFill>
                  <a:srgbClr val="FF0000"/>
                </a:solidFill>
                <a:effectLst/>
              </a:rPr>
              <a:t>Conduct Inventory</a:t>
            </a:r>
            <a:endParaRPr lang="en-US" b="1" dirty="0">
              <a:solidFill>
                <a:srgbClr val="FF0000"/>
              </a:solidFill>
            </a:endParaRPr>
          </a:p>
        </p:txBody>
      </p:sp>
    </p:spTree>
    <p:extLst>
      <p:ext uri="{BB962C8B-B14F-4D97-AF65-F5344CB8AC3E}">
        <p14:creationId xmlns:p14="http://schemas.microsoft.com/office/powerpoint/2010/main" val="2766875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Generating &amp; Processing</a:t>
            </a:r>
          </a:p>
        </p:txBody>
      </p:sp>
      <p:pic>
        <p:nvPicPr>
          <p:cNvPr id="6" name="Picture 5">
            <a:extLst>
              <a:ext uri="{FF2B5EF4-FFF2-40B4-BE49-F238E27FC236}">
                <a16:creationId xmlns:a16="http://schemas.microsoft.com/office/drawing/2014/main" id="{B552DBE6-F2C8-ECA9-26AD-F73381881D01}"/>
              </a:ext>
            </a:extLst>
          </p:cNvPr>
          <p:cNvPicPr>
            <a:picLocks noChangeAspect="1"/>
          </p:cNvPicPr>
          <p:nvPr/>
        </p:nvPicPr>
        <p:blipFill rotWithShape="1">
          <a:blip r:embed="rId2"/>
          <a:srcRect t="2220" r="29357" b="22465"/>
          <a:stretch/>
        </p:blipFill>
        <p:spPr>
          <a:xfrm>
            <a:off x="6871797" y="1803903"/>
            <a:ext cx="4482003" cy="3250194"/>
          </a:xfrm>
          <a:prstGeom prst="rect">
            <a:avLst/>
          </a:prstGeom>
        </p:spPr>
      </p:pic>
      <p:sp>
        <p:nvSpPr>
          <p:cNvPr id="7" name="TextBox 6">
            <a:extLst>
              <a:ext uri="{FF2B5EF4-FFF2-40B4-BE49-F238E27FC236}">
                <a16:creationId xmlns:a16="http://schemas.microsoft.com/office/drawing/2014/main" id="{3D277580-57C4-8190-0589-FD08675CEE3A}"/>
              </a:ext>
            </a:extLst>
          </p:cNvPr>
          <p:cNvSpPr txBox="1"/>
          <p:nvPr/>
        </p:nvSpPr>
        <p:spPr>
          <a:xfrm>
            <a:off x="117695" y="1157789"/>
            <a:ext cx="7007382" cy="4801314"/>
          </a:xfrm>
          <a:prstGeom prst="rect">
            <a:avLst/>
          </a:prstGeom>
          <a:noFill/>
        </p:spPr>
        <p:txBody>
          <a:bodyPr wrap="square" rtlCol="0">
            <a:spAutoFit/>
          </a:bodyPr>
          <a:lstStyle/>
          <a:p>
            <a:pPr algn="l"/>
            <a:r>
              <a:rPr lang="en-US" b="0" i="0" dirty="0">
                <a:effectLst/>
              </a:rPr>
              <a:t>From the </a:t>
            </a:r>
            <a:r>
              <a:rPr lang="en-US" b="1" i="0" dirty="0">
                <a:solidFill>
                  <a:srgbClr val="FF0000"/>
                </a:solidFill>
                <a:effectLst/>
              </a:rPr>
              <a:t>Choose ticket type</a:t>
            </a:r>
            <a:r>
              <a:rPr lang="en-US" b="0" i="0" dirty="0">
                <a:solidFill>
                  <a:srgbClr val="FF0000"/>
                </a:solidFill>
                <a:effectLst/>
              </a:rPr>
              <a:t> </a:t>
            </a:r>
            <a:r>
              <a:rPr lang="en-US" b="0" i="0" dirty="0">
                <a:effectLst/>
              </a:rPr>
              <a:t>dropdown list, select the method to be used for the ticket:</a:t>
            </a:r>
          </a:p>
          <a:p>
            <a:pPr algn="l"/>
            <a:endParaRPr lang="en-US" b="0" i="0" dirty="0">
              <a:effectLst/>
            </a:endParaRPr>
          </a:p>
          <a:p>
            <a:pPr algn="l"/>
            <a:r>
              <a:rPr lang="en-US" b="1" i="0" dirty="0">
                <a:effectLst/>
              </a:rPr>
              <a:t>By Item Tags</a:t>
            </a:r>
            <a:r>
              <a:rPr lang="en-US" b="0" i="0" dirty="0">
                <a:effectLst/>
              </a:rPr>
              <a:t>: </a:t>
            </a:r>
            <a:r>
              <a:rPr lang="en-US" i="0" dirty="0">
                <a:effectLst/>
              </a:rPr>
              <a:t>Select this method if you want to conduct inventory by item tags. In the Found Items list, select check boxes next to the necessary item tags.</a:t>
            </a:r>
          </a:p>
          <a:p>
            <a:pPr algn="l"/>
            <a:endParaRPr lang="en-US" i="0" dirty="0">
              <a:effectLst/>
            </a:endParaRPr>
          </a:p>
          <a:p>
            <a:pPr algn="l"/>
            <a:r>
              <a:rPr lang="en-US" b="1" i="0" dirty="0">
                <a:effectLst/>
              </a:rPr>
              <a:t>By Vendor: </a:t>
            </a:r>
            <a:r>
              <a:rPr lang="en-US" i="0" dirty="0">
                <a:effectLst/>
              </a:rPr>
              <a:t>Select this method if you want to conduct inventory by vendors. From the Choose Vendor list to the right, select the necessary vendor.</a:t>
            </a:r>
          </a:p>
          <a:p>
            <a:pPr algn="l"/>
            <a:endParaRPr lang="en-US" b="1" i="0" dirty="0">
              <a:effectLst/>
            </a:endParaRPr>
          </a:p>
          <a:p>
            <a:pPr algn="l"/>
            <a:r>
              <a:rPr lang="en-US" b="1" i="0" dirty="0">
                <a:effectLst/>
              </a:rPr>
              <a:t>Ingredient Method of Accounting: </a:t>
            </a:r>
            <a:r>
              <a:rPr lang="en-US" i="0" dirty="0">
                <a:effectLst/>
              </a:rPr>
              <a:t>Select this method if you want to conduct inventory for items included in categories and departments that were set up with the ingredient method of accounting option. In the Found Items list, select check boxes next to the necessary categories.</a:t>
            </a:r>
          </a:p>
          <a:p>
            <a:br>
              <a:rPr lang="en-US" dirty="0"/>
            </a:br>
            <a:endParaRPr lang="en-US" dirty="0"/>
          </a:p>
        </p:txBody>
      </p:sp>
      <p:sp>
        <p:nvSpPr>
          <p:cNvPr id="8" name="Left Brace 7">
            <a:extLst>
              <a:ext uri="{FF2B5EF4-FFF2-40B4-BE49-F238E27FC236}">
                <a16:creationId xmlns:a16="http://schemas.microsoft.com/office/drawing/2014/main" id="{28051CE4-171B-1B7E-1927-407D9F042F51}"/>
              </a:ext>
            </a:extLst>
          </p:cNvPr>
          <p:cNvSpPr/>
          <p:nvPr/>
        </p:nvSpPr>
        <p:spPr>
          <a:xfrm>
            <a:off x="6695254" y="2743199"/>
            <a:ext cx="353085" cy="543209"/>
          </a:xfrm>
          <a:prstGeom prst="leftBrace">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17607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Generating &amp; Processing</a:t>
            </a:r>
          </a:p>
        </p:txBody>
      </p:sp>
      <p:pic>
        <p:nvPicPr>
          <p:cNvPr id="4" name="Picture 3">
            <a:extLst>
              <a:ext uri="{FF2B5EF4-FFF2-40B4-BE49-F238E27FC236}">
                <a16:creationId xmlns:a16="http://schemas.microsoft.com/office/drawing/2014/main" id="{7B1C01B0-194D-709A-7616-30A17EA83EBD}"/>
              </a:ext>
            </a:extLst>
          </p:cNvPr>
          <p:cNvPicPr>
            <a:picLocks noChangeAspect="1"/>
          </p:cNvPicPr>
          <p:nvPr/>
        </p:nvPicPr>
        <p:blipFill>
          <a:blip r:embed="rId2"/>
          <a:stretch>
            <a:fillRect/>
          </a:stretch>
        </p:blipFill>
        <p:spPr>
          <a:xfrm>
            <a:off x="7164833" y="1229029"/>
            <a:ext cx="4188967" cy="4031035"/>
          </a:xfrm>
          <a:prstGeom prst="rect">
            <a:avLst/>
          </a:prstGeom>
        </p:spPr>
      </p:pic>
      <p:sp>
        <p:nvSpPr>
          <p:cNvPr id="5" name="TextBox 4">
            <a:extLst>
              <a:ext uri="{FF2B5EF4-FFF2-40B4-BE49-F238E27FC236}">
                <a16:creationId xmlns:a16="http://schemas.microsoft.com/office/drawing/2014/main" id="{A388D7B2-9DEA-E247-2E13-051ECA4E70C4}"/>
              </a:ext>
            </a:extLst>
          </p:cNvPr>
          <p:cNvSpPr txBox="1"/>
          <p:nvPr/>
        </p:nvSpPr>
        <p:spPr>
          <a:xfrm>
            <a:off x="226337" y="2367383"/>
            <a:ext cx="6346479" cy="1754326"/>
          </a:xfrm>
          <a:prstGeom prst="rect">
            <a:avLst/>
          </a:prstGeom>
          <a:noFill/>
        </p:spPr>
        <p:txBody>
          <a:bodyPr wrap="square" rtlCol="0">
            <a:spAutoFit/>
          </a:bodyPr>
          <a:lstStyle/>
          <a:p>
            <a:r>
              <a:rPr lang="en-US" b="0" i="0" dirty="0">
                <a:effectLst/>
              </a:rPr>
              <a:t>Select the </a:t>
            </a:r>
            <a:r>
              <a:rPr lang="en-US" b="1" i="0" dirty="0">
                <a:solidFill>
                  <a:srgbClr val="FF0000"/>
                </a:solidFill>
                <a:effectLst/>
              </a:rPr>
              <a:t>Show on hand item quantity on the ticket</a:t>
            </a:r>
            <a:r>
              <a:rPr lang="en-US" b="0" i="0" dirty="0">
                <a:solidFill>
                  <a:srgbClr val="FF0000"/>
                </a:solidFill>
                <a:effectLst/>
              </a:rPr>
              <a:t> </a:t>
            </a:r>
            <a:r>
              <a:rPr lang="en-US" b="0" i="0" dirty="0">
                <a:effectLst/>
              </a:rPr>
              <a:t>check box to generate an audit ticket. In this case, the item quantity will be displayed in the ticket.</a:t>
            </a:r>
          </a:p>
          <a:p>
            <a:endParaRPr lang="en-US" dirty="0"/>
          </a:p>
          <a:p>
            <a:r>
              <a:rPr lang="en-US" dirty="0"/>
              <a:t>Select fields to generate the cycle count by from the bottom of the page under </a:t>
            </a:r>
            <a:r>
              <a:rPr lang="en-US" b="1" dirty="0">
                <a:solidFill>
                  <a:srgbClr val="FF0000"/>
                </a:solidFill>
              </a:rPr>
              <a:t>Item Tag</a:t>
            </a:r>
          </a:p>
        </p:txBody>
      </p:sp>
      <p:sp>
        <p:nvSpPr>
          <p:cNvPr id="6" name="Rectangle 5">
            <a:extLst>
              <a:ext uri="{FF2B5EF4-FFF2-40B4-BE49-F238E27FC236}">
                <a16:creationId xmlns:a16="http://schemas.microsoft.com/office/drawing/2014/main" id="{E0A6AF5B-BB6F-EAB7-A5C5-C3CDB4B30E71}"/>
              </a:ext>
            </a:extLst>
          </p:cNvPr>
          <p:cNvSpPr/>
          <p:nvPr/>
        </p:nvSpPr>
        <p:spPr>
          <a:xfrm>
            <a:off x="7164833" y="2073244"/>
            <a:ext cx="2631017" cy="2941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10BAC35-6275-3150-E1E8-6D9034469322}"/>
              </a:ext>
            </a:extLst>
          </p:cNvPr>
          <p:cNvSpPr/>
          <p:nvPr/>
        </p:nvSpPr>
        <p:spPr>
          <a:xfrm>
            <a:off x="7164833" y="3177766"/>
            <a:ext cx="2069702" cy="20822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0330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Generating &amp; Processing</a:t>
            </a:r>
          </a:p>
        </p:txBody>
      </p:sp>
      <p:sp>
        <p:nvSpPr>
          <p:cNvPr id="4" name="TextBox 3">
            <a:extLst>
              <a:ext uri="{FF2B5EF4-FFF2-40B4-BE49-F238E27FC236}">
                <a16:creationId xmlns:a16="http://schemas.microsoft.com/office/drawing/2014/main" id="{DB6DCBC0-19CD-5C35-405C-D6629103E782}"/>
              </a:ext>
            </a:extLst>
          </p:cNvPr>
          <p:cNvSpPr txBox="1"/>
          <p:nvPr/>
        </p:nvSpPr>
        <p:spPr>
          <a:xfrm>
            <a:off x="613372" y="3028890"/>
            <a:ext cx="6206150" cy="400110"/>
          </a:xfrm>
          <a:prstGeom prst="rect">
            <a:avLst/>
          </a:prstGeom>
          <a:noFill/>
        </p:spPr>
        <p:txBody>
          <a:bodyPr wrap="square">
            <a:spAutoFit/>
          </a:bodyPr>
          <a:lstStyle/>
          <a:p>
            <a:r>
              <a:rPr lang="en-US" sz="2000" b="0" i="0" dirty="0">
                <a:effectLst/>
              </a:rPr>
              <a:t>At the top right of the form, click </a:t>
            </a:r>
            <a:r>
              <a:rPr lang="en-US" sz="2000" b="1" i="0" dirty="0">
                <a:solidFill>
                  <a:srgbClr val="FF0000"/>
                </a:solidFill>
                <a:effectLst/>
              </a:rPr>
              <a:t>Generate</a:t>
            </a:r>
            <a:endParaRPr lang="en-US" sz="2000" dirty="0">
              <a:solidFill>
                <a:srgbClr val="FF0000"/>
              </a:solidFill>
            </a:endParaRPr>
          </a:p>
        </p:txBody>
      </p:sp>
      <p:pic>
        <p:nvPicPr>
          <p:cNvPr id="8" name="Picture 7">
            <a:extLst>
              <a:ext uri="{FF2B5EF4-FFF2-40B4-BE49-F238E27FC236}">
                <a16:creationId xmlns:a16="http://schemas.microsoft.com/office/drawing/2014/main" id="{AE1743CE-E014-0637-C3D8-C49DC6C8346C}"/>
              </a:ext>
            </a:extLst>
          </p:cNvPr>
          <p:cNvPicPr>
            <a:picLocks noChangeAspect="1"/>
          </p:cNvPicPr>
          <p:nvPr/>
        </p:nvPicPr>
        <p:blipFill rotWithShape="1">
          <a:blip r:embed="rId2"/>
          <a:srcRect r="71485"/>
          <a:stretch/>
        </p:blipFill>
        <p:spPr>
          <a:xfrm>
            <a:off x="6196343" y="1304745"/>
            <a:ext cx="3476530" cy="3868263"/>
          </a:xfrm>
          <a:prstGeom prst="rect">
            <a:avLst/>
          </a:prstGeom>
        </p:spPr>
      </p:pic>
      <p:pic>
        <p:nvPicPr>
          <p:cNvPr id="9" name="Picture 8">
            <a:extLst>
              <a:ext uri="{FF2B5EF4-FFF2-40B4-BE49-F238E27FC236}">
                <a16:creationId xmlns:a16="http://schemas.microsoft.com/office/drawing/2014/main" id="{5E120995-8036-E54C-B180-70E8FC9F7F35}"/>
              </a:ext>
            </a:extLst>
          </p:cNvPr>
          <p:cNvPicPr>
            <a:picLocks noChangeAspect="1"/>
          </p:cNvPicPr>
          <p:nvPr/>
        </p:nvPicPr>
        <p:blipFill rotWithShape="1">
          <a:blip r:embed="rId2"/>
          <a:srcRect l="86213"/>
          <a:stretch/>
        </p:blipFill>
        <p:spPr>
          <a:xfrm>
            <a:off x="9672873" y="1304745"/>
            <a:ext cx="1680927" cy="3868263"/>
          </a:xfrm>
          <a:prstGeom prst="rect">
            <a:avLst/>
          </a:prstGeom>
        </p:spPr>
      </p:pic>
      <p:sp>
        <p:nvSpPr>
          <p:cNvPr id="10" name="Rectangle 9">
            <a:extLst>
              <a:ext uri="{FF2B5EF4-FFF2-40B4-BE49-F238E27FC236}">
                <a16:creationId xmlns:a16="http://schemas.microsoft.com/office/drawing/2014/main" id="{88353510-383C-67C7-7E12-836363DCAE6A}"/>
              </a:ext>
            </a:extLst>
          </p:cNvPr>
          <p:cNvSpPr/>
          <p:nvPr/>
        </p:nvSpPr>
        <p:spPr>
          <a:xfrm>
            <a:off x="10513336" y="1231271"/>
            <a:ext cx="840464" cy="5207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347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Generating &amp; Processing</a:t>
            </a:r>
          </a:p>
        </p:txBody>
      </p:sp>
      <p:sp>
        <p:nvSpPr>
          <p:cNvPr id="4" name="TextBox 3">
            <a:extLst>
              <a:ext uri="{FF2B5EF4-FFF2-40B4-BE49-F238E27FC236}">
                <a16:creationId xmlns:a16="http://schemas.microsoft.com/office/drawing/2014/main" id="{126F0609-B5C6-CA07-B10D-6114512BDCB7}"/>
              </a:ext>
            </a:extLst>
          </p:cNvPr>
          <p:cNvSpPr txBox="1"/>
          <p:nvPr/>
        </p:nvSpPr>
        <p:spPr>
          <a:xfrm>
            <a:off x="341766" y="2837662"/>
            <a:ext cx="6203889" cy="400110"/>
          </a:xfrm>
          <a:prstGeom prst="rect">
            <a:avLst/>
          </a:prstGeom>
          <a:noFill/>
        </p:spPr>
        <p:txBody>
          <a:bodyPr wrap="square">
            <a:spAutoFit/>
          </a:bodyPr>
          <a:lstStyle/>
          <a:p>
            <a:pPr algn="l"/>
            <a:r>
              <a:rPr lang="en-US" sz="2000" b="0" i="0" dirty="0">
                <a:effectLst/>
              </a:rPr>
              <a:t>At the top right, </a:t>
            </a:r>
            <a:r>
              <a:rPr lang="en-US" sz="2000" b="1" i="0" dirty="0">
                <a:solidFill>
                  <a:srgbClr val="FF0000"/>
                </a:solidFill>
                <a:effectLst/>
              </a:rPr>
              <a:t>Print</a:t>
            </a:r>
            <a:r>
              <a:rPr lang="en-US" sz="2000" b="0" i="0" dirty="0">
                <a:effectLst/>
              </a:rPr>
              <a:t> the generated cycle count ticket</a:t>
            </a:r>
            <a:r>
              <a:rPr lang="en-US" b="0" i="0" dirty="0">
                <a:solidFill>
                  <a:srgbClr val="4A4A4A"/>
                </a:solidFill>
                <a:effectLst/>
                <a:latin typeface="Segoe UI Regular"/>
              </a:rPr>
              <a:t>.</a:t>
            </a:r>
          </a:p>
        </p:txBody>
      </p:sp>
      <p:pic>
        <p:nvPicPr>
          <p:cNvPr id="6" name="Picture 5">
            <a:extLst>
              <a:ext uri="{FF2B5EF4-FFF2-40B4-BE49-F238E27FC236}">
                <a16:creationId xmlns:a16="http://schemas.microsoft.com/office/drawing/2014/main" id="{15BE91AA-2F8D-B718-58B0-CEE4491F234C}"/>
              </a:ext>
            </a:extLst>
          </p:cNvPr>
          <p:cNvPicPr>
            <a:picLocks noChangeAspect="1"/>
          </p:cNvPicPr>
          <p:nvPr/>
        </p:nvPicPr>
        <p:blipFill rotWithShape="1">
          <a:blip r:embed="rId2"/>
          <a:srcRect l="25448"/>
          <a:stretch/>
        </p:blipFill>
        <p:spPr>
          <a:xfrm>
            <a:off x="6545655" y="1956479"/>
            <a:ext cx="4808145" cy="2162477"/>
          </a:xfrm>
          <a:prstGeom prst="rect">
            <a:avLst/>
          </a:prstGeom>
        </p:spPr>
      </p:pic>
      <p:sp>
        <p:nvSpPr>
          <p:cNvPr id="7" name="Arrow: Up 6">
            <a:extLst>
              <a:ext uri="{FF2B5EF4-FFF2-40B4-BE49-F238E27FC236}">
                <a16:creationId xmlns:a16="http://schemas.microsoft.com/office/drawing/2014/main" id="{7F749211-E66A-723B-3669-DF9FFD3A8EF7}"/>
              </a:ext>
            </a:extLst>
          </p:cNvPr>
          <p:cNvSpPr/>
          <p:nvPr/>
        </p:nvSpPr>
        <p:spPr>
          <a:xfrm>
            <a:off x="7967049" y="2837662"/>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067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Generating &amp; Processing</a:t>
            </a:r>
          </a:p>
        </p:txBody>
      </p:sp>
      <p:sp>
        <p:nvSpPr>
          <p:cNvPr id="4" name="TextBox 3">
            <a:extLst>
              <a:ext uri="{FF2B5EF4-FFF2-40B4-BE49-F238E27FC236}">
                <a16:creationId xmlns:a16="http://schemas.microsoft.com/office/drawing/2014/main" id="{1A7C21B8-D4FD-AB58-C1CE-2AE52F6712A6}"/>
              </a:ext>
            </a:extLst>
          </p:cNvPr>
          <p:cNvSpPr txBox="1"/>
          <p:nvPr/>
        </p:nvSpPr>
        <p:spPr>
          <a:xfrm>
            <a:off x="2646252" y="1390295"/>
            <a:ext cx="6899495" cy="4401205"/>
          </a:xfrm>
          <a:prstGeom prst="rect">
            <a:avLst/>
          </a:prstGeom>
          <a:noFill/>
        </p:spPr>
        <p:txBody>
          <a:bodyPr wrap="square">
            <a:spAutoFit/>
          </a:bodyPr>
          <a:lstStyle/>
          <a:p>
            <a:r>
              <a:rPr lang="en-US" sz="2000" b="0" i="0" dirty="0">
                <a:effectLst/>
              </a:rPr>
              <a:t>Complete a shift change at the cash register right before the count begins. </a:t>
            </a:r>
          </a:p>
          <a:p>
            <a:pPr algn="l"/>
            <a:endParaRPr lang="en-US" sz="2000" dirty="0"/>
          </a:p>
          <a:p>
            <a:pPr algn="l"/>
            <a:endParaRPr lang="en-US" sz="2000" dirty="0"/>
          </a:p>
          <a:p>
            <a:pPr algn="l"/>
            <a:r>
              <a:rPr lang="en-US" sz="2000" dirty="0"/>
              <a:t>Conduct </a:t>
            </a:r>
            <a:r>
              <a:rPr lang="en-US" sz="2000" b="0" i="0" dirty="0">
                <a:effectLst/>
              </a:rPr>
              <a:t>the count and mark the item quantity on the paper ticket. </a:t>
            </a:r>
            <a:endParaRPr lang="en-US" sz="2000" dirty="0"/>
          </a:p>
          <a:p>
            <a:pPr algn="l"/>
            <a:endParaRPr lang="en-US" sz="2000" b="0" i="0" dirty="0">
              <a:effectLst/>
            </a:endParaRPr>
          </a:p>
          <a:p>
            <a:pPr algn="l"/>
            <a:endParaRPr lang="en-US" sz="2000" b="0" i="0" dirty="0">
              <a:effectLst/>
            </a:endParaRPr>
          </a:p>
          <a:p>
            <a:r>
              <a:rPr lang="en-US" sz="2000" b="0" i="0" dirty="0">
                <a:effectLst/>
              </a:rPr>
              <a:t>Once the count is complete, conduct a shift change again.</a:t>
            </a:r>
          </a:p>
          <a:p>
            <a:endParaRPr lang="en-US" sz="2000" dirty="0"/>
          </a:p>
          <a:p>
            <a:endParaRPr lang="en-US" sz="2000" dirty="0"/>
          </a:p>
          <a:p>
            <a:r>
              <a:rPr lang="en-US" sz="2000" dirty="0"/>
              <a:t>Counts are now ready to be entered into CStoreOffice®</a:t>
            </a:r>
            <a:endParaRPr lang="en-US" sz="2000" b="0" i="0" dirty="0">
              <a:effectLst/>
            </a:endParaRPr>
          </a:p>
          <a:p>
            <a:pPr algn="l"/>
            <a:endParaRPr lang="en-US" sz="2000" b="0" i="0" dirty="0">
              <a:effectLst/>
            </a:endParaRPr>
          </a:p>
          <a:p>
            <a:pPr algn="l"/>
            <a:endParaRPr lang="en-US" sz="2000" b="0" i="0" dirty="0">
              <a:effectLst/>
            </a:endParaRPr>
          </a:p>
        </p:txBody>
      </p:sp>
    </p:spTree>
    <p:extLst>
      <p:ext uri="{BB962C8B-B14F-4D97-AF65-F5344CB8AC3E}">
        <p14:creationId xmlns:p14="http://schemas.microsoft.com/office/powerpoint/2010/main" val="2220612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0762-DFD6-4265-BF66-9EFA52C75894}"/>
              </a:ext>
            </a:extLst>
          </p:cNvPr>
          <p:cNvSpPr>
            <a:spLocks noGrp="1"/>
          </p:cNvSpPr>
          <p:nvPr>
            <p:ph type="ctrTitle"/>
          </p:nvPr>
        </p:nvSpPr>
        <p:spPr/>
        <p:txBody>
          <a:bodyPr/>
          <a:lstStyle/>
          <a:p>
            <a:r>
              <a:rPr lang="en-US" b="1" dirty="0">
                <a:solidFill>
                  <a:schemeClr val="accent1"/>
                </a:solidFill>
                <a:latin typeface="+mn-lt"/>
              </a:rPr>
              <a:t>Itemized Inventory</a:t>
            </a:r>
            <a:br>
              <a:rPr lang="en-US" dirty="0"/>
            </a:br>
            <a:r>
              <a:rPr lang="en-US" sz="4400" dirty="0"/>
              <a:t>Prep</a:t>
            </a:r>
          </a:p>
        </p:txBody>
      </p:sp>
    </p:spTree>
    <p:extLst>
      <p:ext uri="{BB962C8B-B14F-4D97-AF65-F5344CB8AC3E}">
        <p14:creationId xmlns:p14="http://schemas.microsoft.com/office/powerpoint/2010/main" val="2444465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Generating &amp; Processing</a:t>
            </a:r>
          </a:p>
        </p:txBody>
      </p:sp>
      <p:pic>
        <p:nvPicPr>
          <p:cNvPr id="3" name="Picture 2">
            <a:extLst>
              <a:ext uri="{FF2B5EF4-FFF2-40B4-BE49-F238E27FC236}">
                <a16:creationId xmlns:a16="http://schemas.microsoft.com/office/drawing/2014/main" id="{CED9E562-C592-5B11-C261-27E0D25A259B}"/>
              </a:ext>
            </a:extLst>
          </p:cNvPr>
          <p:cNvPicPr>
            <a:picLocks noChangeAspect="1"/>
          </p:cNvPicPr>
          <p:nvPr/>
        </p:nvPicPr>
        <p:blipFill>
          <a:blip r:embed="rId2"/>
          <a:stretch>
            <a:fillRect/>
          </a:stretch>
        </p:blipFill>
        <p:spPr>
          <a:xfrm>
            <a:off x="6567582" y="1282789"/>
            <a:ext cx="4786218" cy="3572016"/>
          </a:xfrm>
          <a:prstGeom prst="rect">
            <a:avLst/>
          </a:prstGeom>
        </p:spPr>
      </p:pic>
      <p:sp>
        <p:nvSpPr>
          <p:cNvPr id="4" name="TextBox 3">
            <a:extLst>
              <a:ext uri="{FF2B5EF4-FFF2-40B4-BE49-F238E27FC236}">
                <a16:creationId xmlns:a16="http://schemas.microsoft.com/office/drawing/2014/main" id="{B88F3535-2C11-D893-E359-815677332A60}"/>
              </a:ext>
            </a:extLst>
          </p:cNvPr>
          <p:cNvSpPr txBox="1"/>
          <p:nvPr/>
        </p:nvSpPr>
        <p:spPr>
          <a:xfrm>
            <a:off x="805758" y="2073244"/>
            <a:ext cx="3811493" cy="2308324"/>
          </a:xfrm>
          <a:prstGeom prst="rect">
            <a:avLst/>
          </a:prstGeom>
          <a:noFill/>
        </p:spPr>
        <p:txBody>
          <a:bodyPr wrap="none" rtlCol="0">
            <a:spAutoFit/>
          </a:bodyPr>
          <a:lstStyle/>
          <a:p>
            <a:pPr algn="l"/>
            <a:r>
              <a:rPr lang="en-US" b="0" i="0" dirty="0">
                <a:effectLst/>
              </a:rPr>
              <a:t>Return to the Itemized Inventory page.</a:t>
            </a:r>
          </a:p>
          <a:p>
            <a:pPr algn="l"/>
            <a:endParaRPr lang="en-US" dirty="0"/>
          </a:p>
          <a:p>
            <a:pPr algn="l"/>
            <a:r>
              <a:rPr lang="en-US" b="0" i="0" dirty="0">
                <a:effectLst/>
              </a:rPr>
              <a:t>From the main page of CStoreOffice®</a:t>
            </a:r>
          </a:p>
          <a:p>
            <a:pPr algn="l"/>
            <a:endParaRPr lang="en-US" dirty="0"/>
          </a:p>
          <a:p>
            <a:pPr marL="285750" indent="-285750" algn="l">
              <a:buFont typeface="Wingdings" panose="05000000000000000000" pitchFamily="2" charset="2"/>
              <a:buChar char="Ø"/>
            </a:pPr>
            <a:r>
              <a:rPr lang="en-US" b="1" i="0" dirty="0">
                <a:solidFill>
                  <a:srgbClr val="FF0000"/>
                </a:solidFill>
                <a:effectLst/>
              </a:rPr>
              <a:t>Inventory</a:t>
            </a:r>
          </a:p>
          <a:p>
            <a:pPr marL="285750" indent="-285750" algn="l">
              <a:buFont typeface="Wingdings" panose="05000000000000000000" pitchFamily="2" charset="2"/>
              <a:buChar char="Ø"/>
            </a:pPr>
            <a:endParaRPr lang="en-US" dirty="0">
              <a:solidFill>
                <a:srgbClr val="FF0000"/>
              </a:solidFill>
            </a:endParaRPr>
          </a:p>
          <a:p>
            <a:pPr marL="742950" lvl="1" indent="-285750">
              <a:buFont typeface="Wingdings" panose="05000000000000000000" pitchFamily="2" charset="2"/>
              <a:buChar char="Ø"/>
            </a:pPr>
            <a:r>
              <a:rPr lang="en-US" b="1" i="0" dirty="0">
                <a:solidFill>
                  <a:srgbClr val="FF0000"/>
                </a:solidFill>
                <a:effectLst/>
              </a:rPr>
              <a:t>Counts</a:t>
            </a:r>
            <a:r>
              <a:rPr lang="en-US" b="0" i="0" dirty="0">
                <a:solidFill>
                  <a:srgbClr val="FF0000"/>
                </a:solidFill>
                <a:effectLst/>
              </a:rPr>
              <a:t>.</a:t>
            </a:r>
          </a:p>
          <a:p>
            <a:endParaRPr lang="en-US" dirty="0"/>
          </a:p>
        </p:txBody>
      </p:sp>
      <p:sp>
        <p:nvSpPr>
          <p:cNvPr id="5" name="Rectangle 4">
            <a:extLst>
              <a:ext uri="{FF2B5EF4-FFF2-40B4-BE49-F238E27FC236}">
                <a16:creationId xmlns:a16="http://schemas.microsoft.com/office/drawing/2014/main" id="{6B202D6A-585D-8A77-6A04-DD137514FEFB}"/>
              </a:ext>
            </a:extLst>
          </p:cNvPr>
          <p:cNvSpPr/>
          <p:nvPr/>
        </p:nvSpPr>
        <p:spPr>
          <a:xfrm>
            <a:off x="7930836" y="1647731"/>
            <a:ext cx="823865" cy="3349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9B7898-B52D-D32C-4CDB-AD848F0E808F}"/>
              </a:ext>
            </a:extLst>
          </p:cNvPr>
          <p:cNvSpPr/>
          <p:nvPr/>
        </p:nvSpPr>
        <p:spPr>
          <a:xfrm>
            <a:off x="7930835" y="2257650"/>
            <a:ext cx="1213165" cy="3349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804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Generating &amp; Processing</a:t>
            </a:r>
          </a:p>
        </p:txBody>
      </p:sp>
      <p:sp>
        <p:nvSpPr>
          <p:cNvPr id="3" name="TextBox 2">
            <a:extLst>
              <a:ext uri="{FF2B5EF4-FFF2-40B4-BE49-F238E27FC236}">
                <a16:creationId xmlns:a16="http://schemas.microsoft.com/office/drawing/2014/main" id="{0E89915A-BA14-FFF0-5D3C-502FCD389D4E}"/>
              </a:ext>
            </a:extLst>
          </p:cNvPr>
          <p:cNvSpPr txBox="1"/>
          <p:nvPr/>
        </p:nvSpPr>
        <p:spPr>
          <a:xfrm>
            <a:off x="834164" y="2782667"/>
            <a:ext cx="4718921" cy="677108"/>
          </a:xfrm>
          <a:prstGeom prst="rect">
            <a:avLst/>
          </a:prstGeom>
          <a:noFill/>
        </p:spPr>
        <p:txBody>
          <a:bodyPr wrap="none" rtlCol="0">
            <a:spAutoFit/>
          </a:bodyPr>
          <a:lstStyle/>
          <a:p>
            <a:r>
              <a:rPr lang="en-US" sz="2000" b="0" i="0" dirty="0">
                <a:effectLst/>
              </a:rPr>
              <a:t>In the left menu, select </a:t>
            </a:r>
            <a:r>
              <a:rPr lang="en-US" sz="2000" b="1" i="0" dirty="0">
                <a:solidFill>
                  <a:srgbClr val="FF0000"/>
                </a:solidFill>
                <a:effectLst/>
              </a:rPr>
              <a:t>Itemized Inventory</a:t>
            </a:r>
            <a:endParaRPr lang="en-US" sz="2000" b="0" i="0" dirty="0">
              <a:solidFill>
                <a:srgbClr val="FF0000"/>
              </a:solidFill>
              <a:effectLst/>
            </a:endParaRPr>
          </a:p>
          <a:p>
            <a:endParaRPr lang="en-US" dirty="0"/>
          </a:p>
        </p:txBody>
      </p:sp>
      <p:pic>
        <p:nvPicPr>
          <p:cNvPr id="4" name="Picture 3">
            <a:extLst>
              <a:ext uri="{FF2B5EF4-FFF2-40B4-BE49-F238E27FC236}">
                <a16:creationId xmlns:a16="http://schemas.microsoft.com/office/drawing/2014/main" id="{EBDDFDAD-744F-4DC5-C93D-83771597FA4C}"/>
              </a:ext>
            </a:extLst>
          </p:cNvPr>
          <p:cNvPicPr>
            <a:picLocks noChangeAspect="1"/>
          </p:cNvPicPr>
          <p:nvPr/>
        </p:nvPicPr>
        <p:blipFill rotWithShape="1">
          <a:blip r:embed="rId2"/>
          <a:srcRect l="-8465" t="-7121" r="8465" b="32187"/>
          <a:stretch/>
        </p:blipFill>
        <p:spPr>
          <a:xfrm>
            <a:off x="6676372" y="850064"/>
            <a:ext cx="4677428" cy="4511539"/>
          </a:xfrm>
          <a:prstGeom prst="rect">
            <a:avLst/>
          </a:prstGeom>
        </p:spPr>
      </p:pic>
      <p:sp>
        <p:nvSpPr>
          <p:cNvPr id="5" name="Rectangle 4">
            <a:extLst>
              <a:ext uri="{FF2B5EF4-FFF2-40B4-BE49-F238E27FC236}">
                <a16:creationId xmlns:a16="http://schemas.microsoft.com/office/drawing/2014/main" id="{67891CC7-2B78-2B08-8F53-A11598F5B935}"/>
              </a:ext>
            </a:extLst>
          </p:cNvPr>
          <p:cNvSpPr/>
          <p:nvPr/>
        </p:nvSpPr>
        <p:spPr>
          <a:xfrm>
            <a:off x="7016436" y="3268301"/>
            <a:ext cx="2390114" cy="4164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315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Generating &amp; Processing</a:t>
            </a:r>
          </a:p>
        </p:txBody>
      </p:sp>
      <p:sp>
        <p:nvSpPr>
          <p:cNvPr id="4" name="TextBox 3">
            <a:extLst>
              <a:ext uri="{FF2B5EF4-FFF2-40B4-BE49-F238E27FC236}">
                <a16:creationId xmlns:a16="http://schemas.microsoft.com/office/drawing/2014/main" id="{71DB0B91-BDC9-A015-F1F1-D2D9CFF850AD}"/>
              </a:ext>
            </a:extLst>
          </p:cNvPr>
          <p:cNvSpPr txBox="1"/>
          <p:nvPr/>
        </p:nvSpPr>
        <p:spPr>
          <a:xfrm>
            <a:off x="196913" y="2505670"/>
            <a:ext cx="6206150" cy="923330"/>
          </a:xfrm>
          <a:prstGeom prst="rect">
            <a:avLst/>
          </a:prstGeom>
          <a:noFill/>
        </p:spPr>
        <p:txBody>
          <a:bodyPr wrap="square">
            <a:spAutoFit/>
          </a:bodyPr>
          <a:lstStyle/>
          <a:p>
            <a:r>
              <a:rPr lang="en-US" b="0" i="0" dirty="0">
                <a:effectLst/>
              </a:rPr>
              <a:t>On the </a:t>
            </a:r>
            <a:r>
              <a:rPr lang="en-US" i="0" dirty="0">
                <a:effectLst/>
              </a:rPr>
              <a:t>Itemized Inventory page, </a:t>
            </a:r>
            <a:r>
              <a:rPr lang="en-US" b="0" i="0" dirty="0">
                <a:effectLst/>
              </a:rPr>
              <a:t>select the necessary ticket, under the </a:t>
            </a:r>
            <a:r>
              <a:rPr lang="en-US" b="1" i="0" dirty="0">
                <a:solidFill>
                  <a:srgbClr val="FF0000"/>
                </a:solidFill>
                <a:effectLst/>
              </a:rPr>
              <a:t>Created in CStoreOffice®</a:t>
            </a:r>
            <a:r>
              <a:rPr lang="en-US" b="0" i="0" dirty="0">
                <a:solidFill>
                  <a:srgbClr val="FF0000"/>
                </a:solidFill>
                <a:effectLst/>
              </a:rPr>
              <a:t> </a:t>
            </a:r>
            <a:r>
              <a:rPr lang="en-US" b="0" i="0" dirty="0">
                <a:effectLst/>
              </a:rPr>
              <a:t>area.</a:t>
            </a:r>
            <a:br>
              <a:rPr lang="en-US" dirty="0"/>
            </a:br>
            <a:endParaRPr lang="en-US" dirty="0"/>
          </a:p>
        </p:txBody>
      </p:sp>
      <p:pic>
        <p:nvPicPr>
          <p:cNvPr id="6" name="Picture 5">
            <a:extLst>
              <a:ext uri="{FF2B5EF4-FFF2-40B4-BE49-F238E27FC236}">
                <a16:creationId xmlns:a16="http://schemas.microsoft.com/office/drawing/2014/main" id="{869D1B63-E2E0-2E1B-DAB1-122F3CAE0A23}"/>
              </a:ext>
            </a:extLst>
          </p:cNvPr>
          <p:cNvPicPr>
            <a:picLocks noChangeAspect="1"/>
          </p:cNvPicPr>
          <p:nvPr/>
        </p:nvPicPr>
        <p:blipFill rotWithShape="1">
          <a:blip r:embed="rId2"/>
          <a:srcRect r="46650"/>
          <a:stretch/>
        </p:blipFill>
        <p:spPr>
          <a:xfrm>
            <a:off x="7089742" y="1529499"/>
            <a:ext cx="4264058" cy="3591426"/>
          </a:xfrm>
          <a:prstGeom prst="rect">
            <a:avLst/>
          </a:prstGeom>
        </p:spPr>
      </p:pic>
      <p:sp>
        <p:nvSpPr>
          <p:cNvPr id="7" name="Rectangle 6">
            <a:extLst>
              <a:ext uri="{FF2B5EF4-FFF2-40B4-BE49-F238E27FC236}">
                <a16:creationId xmlns:a16="http://schemas.microsoft.com/office/drawing/2014/main" id="{2DA4F90A-DBF5-185E-D080-8F22C4A88C64}"/>
              </a:ext>
            </a:extLst>
          </p:cNvPr>
          <p:cNvSpPr/>
          <p:nvPr/>
        </p:nvSpPr>
        <p:spPr>
          <a:xfrm>
            <a:off x="7089742" y="2724346"/>
            <a:ext cx="3760510" cy="11123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102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Generating &amp; Processing</a:t>
            </a:r>
          </a:p>
        </p:txBody>
      </p:sp>
      <p:sp>
        <p:nvSpPr>
          <p:cNvPr id="4" name="TextBox 3">
            <a:extLst>
              <a:ext uri="{FF2B5EF4-FFF2-40B4-BE49-F238E27FC236}">
                <a16:creationId xmlns:a16="http://schemas.microsoft.com/office/drawing/2014/main" id="{17DEE1E5-9143-B120-64A6-F1F752745306}"/>
              </a:ext>
            </a:extLst>
          </p:cNvPr>
          <p:cNvSpPr txBox="1"/>
          <p:nvPr/>
        </p:nvSpPr>
        <p:spPr>
          <a:xfrm>
            <a:off x="617520" y="1289956"/>
            <a:ext cx="10956957" cy="2585323"/>
          </a:xfrm>
          <a:prstGeom prst="rect">
            <a:avLst/>
          </a:prstGeom>
          <a:noFill/>
        </p:spPr>
        <p:txBody>
          <a:bodyPr wrap="square">
            <a:spAutoFit/>
          </a:bodyPr>
          <a:lstStyle/>
          <a:p>
            <a:r>
              <a:rPr lang="en-US" b="0" i="0" dirty="0">
                <a:effectLst/>
              </a:rPr>
              <a:t>At the top left of the form, specify the date and time of the cycle count</a:t>
            </a:r>
            <a:r>
              <a:rPr lang="en-US" dirty="0"/>
              <a:t> i</a:t>
            </a:r>
            <a:r>
              <a:rPr lang="en-US" b="0" i="0" dirty="0">
                <a:effectLst/>
              </a:rPr>
              <a:t>n the </a:t>
            </a:r>
            <a:r>
              <a:rPr lang="en-US" b="1" i="0" dirty="0">
                <a:solidFill>
                  <a:srgbClr val="FF0000"/>
                </a:solidFill>
                <a:effectLst/>
              </a:rPr>
              <a:t>Date</a:t>
            </a:r>
            <a:r>
              <a:rPr lang="en-US" b="0" i="0" dirty="0">
                <a:effectLst/>
              </a:rPr>
              <a:t> and </a:t>
            </a:r>
            <a:r>
              <a:rPr lang="en-US" b="1" i="0" dirty="0">
                <a:solidFill>
                  <a:srgbClr val="FF0000"/>
                </a:solidFill>
                <a:effectLst/>
              </a:rPr>
              <a:t>Time of Inventory</a:t>
            </a:r>
            <a:r>
              <a:rPr lang="en-US" b="0" i="0" dirty="0">
                <a:solidFill>
                  <a:srgbClr val="FF0000"/>
                </a:solidFill>
                <a:effectLst/>
              </a:rPr>
              <a:t> </a:t>
            </a:r>
            <a:r>
              <a:rPr lang="en-US" b="0" i="0" dirty="0">
                <a:effectLst/>
              </a:rPr>
              <a:t>fields.</a:t>
            </a:r>
          </a:p>
          <a:p>
            <a:r>
              <a:rPr lang="en-US" b="0" i="0" dirty="0">
                <a:effectLst/>
              </a:rPr>
              <a:t>Select or clear the </a:t>
            </a:r>
            <a:r>
              <a:rPr lang="en-US" b="1" i="0" dirty="0">
                <a:solidFill>
                  <a:srgbClr val="FF0000"/>
                </a:solidFill>
                <a:effectLst/>
              </a:rPr>
              <a:t>Full Inventory</a:t>
            </a:r>
            <a:r>
              <a:rPr lang="en-US" b="0" i="0" dirty="0">
                <a:solidFill>
                  <a:srgbClr val="FF0000"/>
                </a:solidFill>
                <a:effectLst/>
              </a:rPr>
              <a:t> </a:t>
            </a:r>
            <a:r>
              <a:rPr lang="en-US" b="0" i="0" dirty="0">
                <a:effectLst/>
              </a:rPr>
              <a:t>check box to identify the inventory as full or partial.</a:t>
            </a:r>
          </a:p>
          <a:p>
            <a:r>
              <a:rPr lang="en-US" sz="1600" i="1" dirty="0"/>
              <a:t>	Optional: </a:t>
            </a:r>
            <a:r>
              <a:rPr lang="en-US" sz="1600" dirty="0"/>
              <a:t>Select to </a:t>
            </a:r>
            <a:r>
              <a:rPr lang="en-US" sz="1600" b="1" dirty="0">
                <a:solidFill>
                  <a:srgbClr val="FF0000"/>
                </a:solidFill>
              </a:rPr>
              <a:t>Add CRV </a:t>
            </a:r>
            <a:r>
              <a:rPr lang="en-US" sz="1600" dirty="0"/>
              <a:t>to calculated bottle deposits totals linked to their items.</a:t>
            </a:r>
          </a:p>
          <a:p>
            <a:r>
              <a:rPr lang="en-US" sz="1600" i="1" dirty="0"/>
              <a:t>	Optional:</a:t>
            </a:r>
            <a:r>
              <a:rPr lang="en-US" sz="1600" dirty="0"/>
              <a:t> You may add additional items to the cycle count by selecting </a:t>
            </a:r>
            <a:r>
              <a:rPr lang="en-US" sz="1600" b="1" dirty="0">
                <a:solidFill>
                  <a:srgbClr val="FF0000"/>
                </a:solidFill>
              </a:rPr>
              <a:t>Add Item</a:t>
            </a:r>
            <a:endParaRPr lang="en-US" sz="1600" dirty="0"/>
          </a:p>
          <a:p>
            <a:endParaRPr lang="en-US" dirty="0"/>
          </a:p>
          <a:p>
            <a:r>
              <a:rPr lang="en-US" b="0" i="0" dirty="0">
                <a:effectLst/>
              </a:rPr>
              <a:t>In </a:t>
            </a:r>
            <a:r>
              <a:rPr lang="en-US" dirty="0"/>
              <a:t>the </a:t>
            </a:r>
            <a:r>
              <a:rPr lang="en-US" b="1" i="0" dirty="0">
                <a:solidFill>
                  <a:srgbClr val="FF0000"/>
                </a:solidFill>
                <a:effectLst/>
              </a:rPr>
              <a:t>Physical Inventory</a:t>
            </a:r>
            <a:r>
              <a:rPr lang="en-US" b="0" i="0" dirty="0">
                <a:solidFill>
                  <a:srgbClr val="FF0000"/>
                </a:solidFill>
                <a:effectLst/>
              </a:rPr>
              <a:t> </a:t>
            </a:r>
            <a:r>
              <a:rPr lang="en-US" b="0" i="0" dirty="0">
                <a:effectLst/>
              </a:rPr>
              <a:t>column, enter the item quantity from your printed paper ticket.</a:t>
            </a:r>
          </a:p>
          <a:p>
            <a:endParaRPr lang="en-US" b="0" i="0" dirty="0">
              <a:effectLst/>
            </a:endParaRPr>
          </a:p>
          <a:p>
            <a:endParaRPr lang="en-US" b="0" i="0" dirty="0">
              <a:effectLst/>
            </a:endParaRPr>
          </a:p>
          <a:p>
            <a:endParaRPr lang="en-US" dirty="0"/>
          </a:p>
        </p:txBody>
      </p:sp>
      <p:pic>
        <p:nvPicPr>
          <p:cNvPr id="6" name="Picture 5">
            <a:extLst>
              <a:ext uri="{FF2B5EF4-FFF2-40B4-BE49-F238E27FC236}">
                <a16:creationId xmlns:a16="http://schemas.microsoft.com/office/drawing/2014/main" id="{FBAA4CE4-4069-B5D5-3D2B-9D88E03564E6}"/>
              </a:ext>
            </a:extLst>
          </p:cNvPr>
          <p:cNvPicPr>
            <a:picLocks noChangeAspect="1"/>
          </p:cNvPicPr>
          <p:nvPr/>
        </p:nvPicPr>
        <p:blipFill>
          <a:blip r:embed="rId2"/>
          <a:stretch>
            <a:fillRect/>
          </a:stretch>
        </p:blipFill>
        <p:spPr>
          <a:xfrm>
            <a:off x="89402" y="3056958"/>
            <a:ext cx="12013195" cy="2352973"/>
          </a:xfrm>
          <a:prstGeom prst="rect">
            <a:avLst/>
          </a:prstGeom>
        </p:spPr>
      </p:pic>
      <p:sp>
        <p:nvSpPr>
          <p:cNvPr id="7" name="Rectangle 6">
            <a:extLst>
              <a:ext uri="{FF2B5EF4-FFF2-40B4-BE49-F238E27FC236}">
                <a16:creationId xmlns:a16="http://schemas.microsoft.com/office/drawing/2014/main" id="{2361D394-C7F5-903D-527F-CD55FD697539}"/>
              </a:ext>
            </a:extLst>
          </p:cNvPr>
          <p:cNvSpPr/>
          <p:nvPr/>
        </p:nvSpPr>
        <p:spPr>
          <a:xfrm>
            <a:off x="89400" y="3173364"/>
            <a:ext cx="3197006" cy="79670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7412662C-C4B7-E396-0958-DB131B07A762}"/>
              </a:ext>
            </a:extLst>
          </p:cNvPr>
          <p:cNvSpPr/>
          <p:nvPr/>
        </p:nvSpPr>
        <p:spPr>
          <a:xfrm>
            <a:off x="9985971" y="3703500"/>
            <a:ext cx="357883" cy="67059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0355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Generating &amp; Processing</a:t>
            </a:r>
          </a:p>
        </p:txBody>
      </p:sp>
      <p:sp>
        <p:nvSpPr>
          <p:cNvPr id="4" name="TextBox 3">
            <a:extLst>
              <a:ext uri="{FF2B5EF4-FFF2-40B4-BE49-F238E27FC236}">
                <a16:creationId xmlns:a16="http://schemas.microsoft.com/office/drawing/2014/main" id="{BD87D95A-EC15-7256-6EB7-12DACED0043C}"/>
              </a:ext>
            </a:extLst>
          </p:cNvPr>
          <p:cNvSpPr txBox="1"/>
          <p:nvPr/>
        </p:nvSpPr>
        <p:spPr>
          <a:xfrm>
            <a:off x="142593" y="2912337"/>
            <a:ext cx="6206150" cy="400110"/>
          </a:xfrm>
          <a:prstGeom prst="rect">
            <a:avLst/>
          </a:prstGeom>
          <a:noFill/>
        </p:spPr>
        <p:txBody>
          <a:bodyPr wrap="square">
            <a:spAutoFit/>
          </a:bodyPr>
          <a:lstStyle/>
          <a:p>
            <a:r>
              <a:rPr lang="en-US" sz="2000" b="0" i="0" dirty="0">
                <a:effectLst/>
              </a:rPr>
              <a:t>Once complete, at the top right of the form, click </a:t>
            </a:r>
            <a:r>
              <a:rPr lang="en-US" sz="2000" b="1" i="0" dirty="0">
                <a:solidFill>
                  <a:srgbClr val="FF0000"/>
                </a:solidFill>
                <a:effectLst/>
              </a:rPr>
              <a:t>Process</a:t>
            </a:r>
            <a:r>
              <a:rPr lang="en-US" sz="2000" b="0" i="0" dirty="0">
                <a:solidFill>
                  <a:srgbClr val="FF0000"/>
                </a:solidFill>
                <a:effectLst/>
              </a:rPr>
              <a:t>. </a:t>
            </a:r>
            <a:endParaRPr lang="en-US" sz="2000" dirty="0">
              <a:solidFill>
                <a:srgbClr val="FF0000"/>
              </a:solidFill>
            </a:endParaRPr>
          </a:p>
        </p:txBody>
      </p:sp>
      <p:pic>
        <p:nvPicPr>
          <p:cNvPr id="6" name="Picture 5">
            <a:extLst>
              <a:ext uri="{FF2B5EF4-FFF2-40B4-BE49-F238E27FC236}">
                <a16:creationId xmlns:a16="http://schemas.microsoft.com/office/drawing/2014/main" id="{FE2C6DDB-A37E-EA7F-959D-1CF05C301848}"/>
              </a:ext>
            </a:extLst>
          </p:cNvPr>
          <p:cNvPicPr>
            <a:picLocks noChangeAspect="1"/>
          </p:cNvPicPr>
          <p:nvPr/>
        </p:nvPicPr>
        <p:blipFill rotWithShape="1">
          <a:blip r:embed="rId2"/>
          <a:srcRect l="18978"/>
          <a:stretch/>
        </p:blipFill>
        <p:spPr>
          <a:xfrm>
            <a:off x="6464174" y="2559867"/>
            <a:ext cx="5125016" cy="1505160"/>
          </a:xfrm>
          <a:prstGeom prst="rect">
            <a:avLst/>
          </a:prstGeom>
        </p:spPr>
      </p:pic>
      <p:sp>
        <p:nvSpPr>
          <p:cNvPr id="7" name="Arrow: Down 6">
            <a:extLst>
              <a:ext uri="{FF2B5EF4-FFF2-40B4-BE49-F238E27FC236}">
                <a16:creationId xmlns:a16="http://schemas.microsoft.com/office/drawing/2014/main" id="{3C3CBD1B-F929-C4F8-EDFF-EFE5794C3F4B}"/>
              </a:ext>
            </a:extLst>
          </p:cNvPr>
          <p:cNvSpPr/>
          <p:nvPr/>
        </p:nvSpPr>
        <p:spPr>
          <a:xfrm>
            <a:off x="10800783" y="1973656"/>
            <a:ext cx="484632" cy="857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012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0762-DFD6-4265-BF66-9EFA52C75894}"/>
              </a:ext>
            </a:extLst>
          </p:cNvPr>
          <p:cNvSpPr>
            <a:spLocks noGrp="1"/>
          </p:cNvSpPr>
          <p:nvPr>
            <p:ph type="ctrTitle"/>
          </p:nvPr>
        </p:nvSpPr>
        <p:spPr/>
        <p:txBody>
          <a:bodyPr/>
          <a:lstStyle/>
          <a:p>
            <a:r>
              <a:rPr lang="en-US" dirty="0"/>
              <a:t>Itemized Inventory</a:t>
            </a:r>
            <a:br>
              <a:rPr lang="en-US" dirty="0"/>
            </a:br>
            <a:r>
              <a:rPr lang="en-US" sz="4400" dirty="0"/>
              <a:t>CStoreOffice Mobile</a:t>
            </a:r>
          </a:p>
        </p:txBody>
      </p:sp>
    </p:spTree>
    <p:extLst>
      <p:ext uri="{BB962C8B-B14F-4D97-AF65-F5344CB8AC3E}">
        <p14:creationId xmlns:p14="http://schemas.microsoft.com/office/powerpoint/2010/main" val="2293803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0762-DFD6-4265-BF66-9EFA52C75894}"/>
              </a:ext>
            </a:extLst>
          </p:cNvPr>
          <p:cNvSpPr>
            <a:spLocks noGrp="1"/>
          </p:cNvSpPr>
          <p:nvPr>
            <p:ph type="ctrTitle"/>
          </p:nvPr>
        </p:nvSpPr>
        <p:spPr>
          <a:xfrm>
            <a:off x="1524000" y="2235200"/>
            <a:ext cx="9144000" cy="2387600"/>
          </a:xfrm>
        </p:spPr>
        <p:txBody>
          <a:bodyPr/>
          <a:lstStyle/>
          <a:p>
            <a:r>
              <a:rPr lang="en-US" b="1" dirty="0">
                <a:solidFill>
                  <a:schemeClr val="accent1"/>
                </a:solidFill>
                <a:latin typeface="+mn-lt"/>
              </a:rPr>
              <a:t>Itemized Inventory</a:t>
            </a:r>
            <a:br>
              <a:rPr lang="en-US" dirty="0"/>
            </a:br>
            <a:r>
              <a:rPr lang="en-US" sz="5400" dirty="0"/>
              <a:t>CStoreOffice® Mobile</a:t>
            </a:r>
            <a:br>
              <a:rPr lang="en-US" dirty="0"/>
            </a:br>
            <a:endParaRPr lang="en-US" dirty="0"/>
          </a:p>
        </p:txBody>
      </p:sp>
    </p:spTree>
    <p:extLst>
      <p:ext uri="{BB962C8B-B14F-4D97-AF65-F5344CB8AC3E}">
        <p14:creationId xmlns:p14="http://schemas.microsoft.com/office/powerpoint/2010/main" val="2389396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CStoreOffice Mobile</a:t>
            </a:r>
          </a:p>
        </p:txBody>
      </p:sp>
      <p:sp>
        <p:nvSpPr>
          <p:cNvPr id="3" name="TextBox 2">
            <a:extLst>
              <a:ext uri="{FF2B5EF4-FFF2-40B4-BE49-F238E27FC236}">
                <a16:creationId xmlns:a16="http://schemas.microsoft.com/office/drawing/2014/main" id="{13CCE483-AFDE-F31C-44BE-EB146D1154E6}"/>
              </a:ext>
            </a:extLst>
          </p:cNvPr>
          <p:cNvSpPr txBox="1"/>
          <p:nvPr/>
        </p:nvSpPr>
        <p:spPr>
          <a:xfrm>
            <a:off x="201337" y="1392573"/>
            <a:ext cx="5205932" cy="3416320"/>
          </a:xfrm>
          <a:prstGeom prst="rect">
            <a:avLst/>
          </a:prstGeom>
          <a:noFill/>
        </p:spPr>
        <p:txBody>
          <a:bodyPr wrap="square" rtlCol="0">
            <a:spAutoFit/>
          </a:bodyPr>
          <a:lstStyle/>
          <a:p>
            <a:r>
              <a:rPr lang="en-US" dirty="0">
                <a:solidFill>
                  <a:srgbClr val="23282D"/>
                </a:solidFill>
                <a:latin typeface="Segoe UI Regular"/>
              </a:rPr>
              <a:t>With the CStoreOffice Mobile app, y</a:t>
            </a:r>
            <a:r>
              <a:rPr lang="en-US" b="0" i="0" dirty="0">
                <a:solidFill>
                  <a:srgbClr val="23282D"/>
                </a:solidFill>
                <a:effectLst/>
                <a:latin typeface="Segoe UI Regular"/>
              </a:rPr>
              <a:t>ou can</a:t>
            </a:r>
          </a:p>
          <a:p>
            <a:r>
              <a:rPr lang="en-US" b="0" i="0" dirty="0">
                <a:solidFill>
                  <a:srgbClr val="23282D"/>
                </a:solidFill>
                <a:effectLst/>
                <a:latin typeface="Segoe UI Regular"/>
              </a:rPr>
              <a:t>perform itemized inventory with your mobile device. </a:t>
            </a:r>
          </a:p>
          <a:p>
            <a:endParaRPr lang="en-US" b="0" i="0" dirty="0">
              <a:solidFill>
                <a:srgbClr val="23282D"/>
              </a:solidFill>
              <a:effectLst/>
              <a:latin typeface="Segoe UI Regular"/>
            </a:endParaRPr>
          </a:p>
          <a:p>
            <a:r>
              <a:rPr lang="en-US" dirty="0">
                <a:solidFill>
                  <a:srgbClr val="23282D"/>
                </a:solidFill>
                <a:latin typeface="Segoe UI Regular"/>
              </a:rPr>
              <a:t>Y</a:t>
            </a:r>
            <a:r>
              <a:rPr lang="en-US" b="0" i="0" dirty="0">
                <a:solidFill>
                  <a:srgbClr val="23282D"/>
                </a:solidFill>
                <a:effectLst/>
                <a:latin typeface="Segoe UI Regular"/>
              </a:rPr>
              <a:t>ou can create a cycle count ticket and add all desired items that need to be counted, either by scanning item barcodes or manually searching. </a:t>
            </a:r>
          </a:p>
          <a:p>
            <a:endParaRPr lang="en-US" dirty="0">
              <a:solidFill>
                <a:srgbClr val="23282D"/>
              </a:solidFill>
              <a:latin typeface="Segoe UI Regular"/>
            </a:endParaRPr>
          </a:p>
          <a:p>
            <a:r>
              <a:rPr lang="en-US" b="0" i="0" dirty="0">
                <a:solidFill>
                  <a:srgbClr val="23282D"/>
                </a:solidFill>
                <a:effectLst/>
                <a:latin typeface="Segoe UI Regular"/>
              </a:rPr>
              <a:t>Once the items are counted and the cycle count ticket is ready, you can upload it to CStoreOffice®, and the store manager can then proceed with the ticket.</a:t>
            </a:r>
            <a:endParaRPr lang="en-US" dirty="0"/>
          </a:p>
        </p:txBody>
      </p:sp>
      <p:pic>
        <p:nvPicPr>
          <p:cNvPr id="4" name="Picture 3" descr="A city skyline at night&#10;&#10;Description automatically generated with low confidence">
            <a:extLst>
              <a:ext uri="{FF2B5EF4-FFF2-40B4-BE49-F238E27FC236}">
                <a16:creationId xmlns:a16="http://schemas.microsoft.com/office/drawing/2014/main" id="{70029678-9094-A871-FDE6-CEC00CB3224D}"/>
              </a:ext>
            </a:extLst>
          </p:cNvPr>
          <p:cNvPicPr>
            <a:picLocks noChangeAspect="1"/>
          </p:cNvPicPr>
          <p:nvPr/>
        </p:nvPicPr>
        <p:blipFill rotWithShape="1">
          <a:blip r:embed="rId2">
            <a:extLst>
              <a:ext uri="{28A0092B-C50C-407E-A947-70E740481C1C}">
                <a14:useLocalDpi xmlns:a14="http://schemas.microsoft.com/office/drawing/2010/main" val="0"/>
              </a:ext>
            </a:extLst>
          </a:blip>
          <a:srcRect t="4858" b="13481"/>
          <a:stretch/>
        </p:blipFill>
        <p:spPr>
          <a:xfrm>
            <a:off x="6993830" y="1392572"/>
            <a:ext cx="2234060" cy="3951216"/>
          </a:xfrm>
          <a:prstGeom prst="rect">
            <a:avLst/>
          </a:prstGeom>
        </p:spPr>
      </p:pic>
      <p:sp>
        <p:nvSpPr>
          <p:cNvPr id="5" name="Rectangle 4">
            <a:extLst>
              <a:ext uri="{FF2B5EF4-FFF2-40B4-BE49-F238E27FC236}">
                <a16:creationId xmlns:a16="http://schemas.microsoft.com/office/drawing/2014/main" id="{0364162D-15A2-1AF1-7BA5-05803FB3643B}"/>
              </a:ext>
            </a:extLst>
          </p:cNvPr>
          <p:cNvSpPr/>
          <p:nvPr/>
        </p:nvSpPr>
        <p:spPr>
          <a:xfrm>
            <a:off x="6993830" y="1514212"/>
            <a:ext cx="707264" cy="6753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178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CStoreOffice Mobile</a:t>
            </a:r>
          </a:p>
        </p:txBody>
      </p:sp>
      <p:sp>
        <p:nvSpPr>
          <p:cNvPr id="4" name="TextBox 3">
            <a:extLst>
              <a:ext uri="{FF2B5EF4-FFF2-40B4-BE49-F238E27FC236}">
                <a16:creationId xmlns:a16="http://schemas.microsoft.com/office/drawing/2014/main" id="{82F8B0AB-7D3D-D838-C93E-5BAD30F19DA7}"/>
              </a:ext>
            </a:extLst>
          </p:cNvPr>
          <p:cNvSpPr txBox="1"/>
          <p:nvPr/>
        </p:nvSpPr>
        <p:spPr>
          <a:xfrm>
            <a:off x="520117" y="1673816"/>
            <a:ext cx="6207368" cy="2554545"/>
          </a:xfrm>
          <a:prstGeom prst="rect">
            <a:avLst/>
          </a:prstGeom>
          <a:noFill/>
        </p:spPr>
        <p:txBody>
          <a:bodyPr wrap="square">
            <a:spAutoFit/>
          </a:bodyPr>
          <a:lstStyle/>
          <a:p>
            <a:pPr algn="l"/>
            <a:r>
              <a:rPr lang="en-US" sz="2000" b="0" i="0" dirty="0">
                <a:effectLst/>
              </a:rPr>
              <a:t>To perform itemized inventory:</a:t>
            </a:r>
          </a:p>
          <a:p>
            <a:pPr algn="l"/>
            <a:endParaRPr lang="en-US" sz="2000" b="0" i="0" dirty="0">
              <a:effectLst/>
            </a:endParaRPr>
          </a:p>
          <a:p>
            <a:pPr marL="285750" indent="-285750" algn="l">
              <a:buFont typeface="Arial" panose="020B0604020202020204" pitchFamily="34" charset="0"/>
              <a:buChar char="•"/>
            </a:pPr>
            <a:r>
              <a:rPr lang="en-US" sz="2000" b="0" i="0" dirty="0">
                <a:effectLst/>
              </a:rPr>
              <a:t>At the bottom of the Summary view, tap the location name and from the list, select the location for which you want to perform itemized inventory.</a:t>
            </a:r>
          </a:p>
          <a:p>
            <a:pPr marL="285750" indent="-285750" algn="l">
              <a:buFont typeface="Arial" panose="020B0604020202020204" pitchFamily="34" charset="0"/>
              <a:buChar char="•"/>
            </a:pPr>
            <a:endParaRPr lang="en-US" sz="2000" b="0" i="0" dirty="0">
              <a:effectLst/>
            </a:endParaRPr>
          </a:p>
          <a:p>
            <a:pPr marL="285750" indent="-285750" algn="l">
              <a:buFont typeface="Arial" panose="020B0604020202020204" pitchFamily="34" charset="0"/>
              <a:buChar char="•"/>
            </a:pPr>
            <a:r>
              <a:rPr lang="en-US" sz="2000" b="0" i="0" dirty="0">
                <a:effectLst/>
              </a:rPr>
              <a:t>At the bottom of the Summary view, tap </a:t>
            </a:r>
            <a:r>
              <a:rPr lang="en-US" sz="2000" b="1" i="0" dirty="0">
                <a:solidFill>
                  <a:srgbClr val="C00000"/>
                </a:solidFill>
                <a:effectLst/>
              </a:rPr>
              <a:t>Inventory Count</a:t>
            </a:r>
            <a:endParaRPr lang="en-US" sz="2000" b="0" i="0" dirty="0">
              <a:solidFill>
                <a:srgbClr val="C00000"/>
              </a:solidFill>
              <a:effectLst/>
            </a:endParaRPr>
          </a:p>
        </p:txBody>
      </p:sp>
      <p:pic>
        <p:nvPicPr>
          <p:cNvPr id="2050" name="Picture 2" descr="null">
            <a:extLst>
              <a:ext uri="{FF2B5EF4-FFF2-40B4-BE49-F238E27FC236}">
                <a16:creationId xmlns:a16="http://schemas.microsoft.com/office/drawing/2014/main" id="{A5760760-FDA1-21B5-EC0D-078D84471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686" y="671118"/>
            <a:ext cx="2872942" cy="518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538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CStoreOffice Mobile</a:t>
            </a:r>
          </a:p>
        </p:txBody>
      </p:sp>
      <p:sp>
        <p:nvSpPr>
          <p:cNvPr id="4" name="TextBox 3">
            <a:extLst>
              <a:ext uri="{FF2B5EF4-FFF2-40B4-BE49-F238E27FC236}">
                <a16:creationId xmlns:a16="http://schemas.microsoft.com/office/drawing/2014/main" id="{A2F7266F-7439-CA57-E5D0-4F2A37CE5816}"/>
              </a:ext>
            </a:extLst>
          </p:cNvPr>
          <p:cNvSpPr txBox="1"/>
          <p:nvPr/>
        </p:nvSpPr>
        <p:spPr>
          <a:xfrm>
            <a:off x="125834" y="1234580"/>
            <a:ext cx="7835317" cy="4093428"/>
          </a:xfrm>
          <a:prstGeom prst="rect">
            <a:avLst/>
          </a:prstGeom>
          <a:noFill/>
        </p:spPr>
        <p:txBody>
          <a:bodyPr wrap="square">
            <a:spAutoFit/>
          </a:bodyPr>
          <a:lstStyle/>
          <a:p>
            <a:pPr algn="l"/>
            <a:r>
              <a:rPr lang="en-US" sz="2000" b="0" i="0" dirty="0">
                <a:solidFill>
                  <a:srgbClr val="4A4A4A"/>
                </a:solidFill>
                <a:effectLst/>
              </a:rPr>
              <a:t>Add an item to the cycle count ticket. You can do it in the following ways:</a:t>
            </a:r>
          </a:p>
          <a:p>
            <a:pPr algn="l"/>
            <a:endParaRPr lang="en-US" sz="2000" b="0" i="0" dirty="0">
              <a:solidFill>
                <a:srgbClr val="4A4A4A"/>
              </a:solidFill>
              <a:effectLst/>
            </a:endParaRPr>
          </a:p>
          <a:p>
            <a:pPr algn="l">
              <a:buFont typeface="Arial" panose="020B0604020202020204" pitchFamily="34" charset="0"/>
              <a:buChar char="•"/>
            </a:pPr>
            <a:r>
              <a:rPr lang="en-US" sz="2000" b="1" i="0" dirty="0">
                <a:solidFill>
                  <a:srgbClr val="4A4A4A"/>
                </a:solidFill>
                <a:effectLst/>
              </a:rPr>
              <a:t>Scan the item barcode</a:t>
            </a:r>
            <a:r>
              <a:rPr lang="en-US" sz="2000" b="0" i="0" dirty="0">
                <a:solidFill>
                  <a:srgbClr val="4A4A4A"/>
                </a:solidFill>
                <a:effectLst/>
              </a:rPr>
              <a:t>: To the right of the search field, tap the barcode icon and point the device camera at the item barcode. CStoreOffice® Mobile App will automatically find the item in the Price Book by the scanned barcode and add the item to the cycle count ticket.</a:t>
            </a:r>
          </a:p>
          <a:p>
            <a:pPr algn="l">
              <a:buFont typeface="Arial" panose="020B0604020202020204" pitchFamily="34" charset="0"/>
              <a:buChar char="•"/>
            </a:pPr>
            <a:endParaRPr lang="en-US" sz="2000" b="0" i="0" dirty="0">
              <a:solidFill>
                <a:srgbClr val="4A4A4A"/>
              </a:solidFill>
              <a:effectLst/>
            </a:endParaRPr>
          </a:p>
          <a:p>
            <a:pPr algn="l">
              <a:buFont typeface="Arial" panose="020B0604020202020204" pitchFamily="34" charset="0"/>
              <a:buChar char="•"/>
            </a:pPr>
            <a:r>
              <a:rPr lang="en-US" sz="2000" b="1" i="0" dirty="0">
                <a:solidFill>
                  <a:srgbClr val="4A4A4A"/>
                </a:solidFill>
                <a:effectLst/>
              </a:rPr>
              <a:t>Find the item in the Price Book</a:t>
            </a:r>
            <a:r>
              <a:rPr lang="en-US" sz="2000" b="0" i="0" dirty="0">
                <a:solidFill>
                  <a:srgbClr val="4A4A4A"/>
                </a:solidFill>
                <a:effectLst/>
              </a:rPr>
              <a:t>: In the search field, enter the item name or a part of it and tap the search icon to the right. You can also search for items by UPC. In the results list, tap the item you want to add.</a:t>
            </a:r>
          </a:p>
          <a:p>
            <a:pPr algn="l">
              <a:buFont typeface="Arial" panose="020B0604020202020204" pitchFamily="34" charset="0"/>
              <a:buChar char="•"/>
            </a:pPr>
            <a:endParaRPr lang="en-US" sz="2000" b="0" i="0" dirty="0">
              <a:solidFill>
                <a:srgbClr val="4A4A4A"/>
              </a:solidFill>
              <a:effectLst/>
            </a:endParaRPr>
          </a:p>
          <a:p>
            <a:pPr algn="l">
              <a:buFont typeface="Arial" panose="020B0604020202020204" pitchFamily="34" charset="0"/>
              <a:buChar char="•"/>
            </a:pPr>
            <a:r>
              <a:rPr lang="en-US" sz="2000" b="1" i="0" dirty="0">
                <a:solidFill>
                  <a:srgbClr val="4A4A4A"/>
                </a:solidFill>
                <a:effectLst/>
              </a:rPr>
              <a:t>Add the item from the item card</a:t>
            </a:r>
            <a:r>
              <a:rPr lang="en-US" sz="2000" b="0" i="0" dirty="0">
                <a:solidFill>
                  <a:srgbClr val="4A4A4A"/>
                </a:solidFill>
                <a:effectLst/>
              </a:rPr>
              <a:t>: You can add an item to the cycle count ticket directly from the item card. </a:t>
            </a:r>
          </a:p>
        </p:txBody>
      </p:sp>
      <p:pic>
        <p:nvPicPr>
          <p:cNvPr id="6" name="Picture 5" descr="A picture containing shape&#10;&#10;Description automatically generated">
            <a:extLst>
              <a:ext uri="{FF2B5EF4-FFF2-40B4-BE49-F238E27FC236}">
                <a16:creationId xmlns:a16="http://schemas.microsoft.com/office/drawing/2014/main" id="{F50F73B5-B31D-A9E4-F78E-10EEEAEAF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5494" y="851251"/>
            <a:ext cx="2738306" cy="4758049"/>
          </a:xfrm>
          <a:prstGeom prst="rect">
            <a:avLst/>
          </a:prstGeom>
        </p:spPr>
      </p:pic>
      <p:sp>
        <p:nvSpPr>
          <p:cNvPr id="7" name="Rectangle 6">
            <a:extLst>
              <a:ext uri="{FF2B5EF4-FFF2-40B4-BE49-F238E27FC236}">
                <a16:creationId xmlns:a16="http://schemas.microsoft.com/office/drawing/2014/main" id="{8B374011-7158-15C2-86BD-14DBC2A15885}"/>
              </a:ext>
            </a:extLst>
          </p:cNvPr>
          <p:cNvSpPr/>
          <p:nvPr/>
        </p:nvSpPr>
        <p:spPr>
          <a:xfrm>
            <a:off x="8419958" y="813033"/>
            <a:ext cx="3098126" cy="6753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7032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C555-997C-7D52-096B-07EA29150CBD}"/>
              </a:ext>
            </a:extLst>
          </p:cNvPr>
          <p:cNvSpPr>
            <a:spLocks noGrp="1"/>
          </p:cNvSpPr>
          <p:nvPr>
            <p:ph type="title"/>
          </p:nvPr>
        </p:nvSpPr>
        <p:spPr/>
        <p:txBody>
          <a:bodyPr/>
          <a:lstStyle/>
          <a:p>
            <a:r>
              <a:rPr lang="en-US" dirty="0"/>
              <a:t>Itemized Inventory Prep</a:t>
            </a:r>
          </a:p>
        </p:txBody>
      </p:sp>
      <p:sp>
        <p:nvSpPr>
          <p:cNvPr id="6" name="TextBox 5">
            <a:extLst>
              <a:ext uri="{FF2B5EF4-FFF2-40B4-BE49-F238E27FC236}">
                <a16:creationId xmlns:a16="http://schemas.microsoft.com/office/drawing/2014/main" id="{FA250DCB-3030-517E-99F0-059CEB1EE54B}"/>
              </a:ext>
            </a:extLst>
          </p:cNvPr>
          <p:cNvSpPr txBox="1"/>
          <p:nvPr/>
        </p:nvSpPr>
        <p:spPr>
          <a:xfrm>
            <a:off x="68366" y="1151517"/>
            <a:ext cx="5341122" cy="5078313"/>
          </a:xfrm>
          <a:prstGeom prst="rect">
            <a:avLst/>
          </a:prstGeom>
          <a:noFill/>
        </p:spPr>
        <p:txBody>
          <a:bodyPr wrap="square" rtlCol="0">
            <a:spAutoFit/>
          </a:bodyPr>
          <a:lstStyle/>
          <a:p>
            <a:r>
              <a:rPr lang="en-US" dirty="0"/>
              <a:t>The Item Level Inventory Preparation Checklist </a:t>
            </a:r>
            <a:r>
              <a:rPr lang="en-US" b="0" i="0" dirty="0">
                <a:effectLst/>
              </a:rPr>
              <a:t>is designed as a preparation guide for item level inventory. </a:t>
            </a:r>
          </a:p>
          <a:p>
            <a:endParaRPr lang="en-US" b="0" i="0" dirty="0">
              <a:effectLst/>
            </a:endParaRPr>
          </a:p>
          <a:p>
            <a:r>
              <a:rPr lang="en-US" b="0" i="0" dirty="0">
                <a:effectLst/>
              </a:rPr>
              <a:t>It is broken down into the following sections:</a:t>
            </a:r>
          </a:p>
          <a:p>
            <a:endParaRPr lang="en-US" b="0" i="0" dirty="0">
              <a:effectLst/>
            </a:endParaRPr>
          </a:p>
          <a:p>
            <a:pPr marL="285750" indent="-285750" algn="l">
              <a:buFont typeface="Arial" panose="020B0604020202020204" pitchFamily="34" charset="0"/>
              <a:buChar char="•"/>
            </a:pPr>
            <a:r>
              <a:rPr lang="en-US" b="0" i="0" strike="noStrike" dirty="0">
                <a:effectLst/>
              </a:rPr>
              <a:t>Before Inventory Requirements for CStoreOffice®</a:t>
            </a:r>
          </a:p>
          <a:p>
            <a:pPr marL="285750" indent="-285750" algn="l">
              <a:buFont typeface="Arial" panose="020B0604020202020204" pitchFamily="34" charset="0"/>
              <a:buChar char="•"/>
            </a:pPr>
            <a:endParaRPr lang="en-US" b="0" i="0" dirty="0">
              <a:effectLst/>
            </a:endParaRPr>
          </a:p>
          <a:p>
            <a:pPr marL="285750" indent="-285750" algn="l">
              <a:buFont typeface="Arial" panose="020B0604020202020204" pitchFamily="34" charset="0"/>
              <a:buChar char="•"/>
            </a:pPr>
            <a:r>
              <a:rPr lang="en-US" b="0" i="0" strike="noStrike" dirty="0">
                <a:effectLst/>
              </a:rPr>
              <a:t>Best Practices for Operational Set Up</a:t>
            </a:r>
          </a:p>
          <a:p>
            <a:pPr marL="285750" indent="-285750" algn="l">
              <a:buFont typeface="Arial" panose="020B0604020202020204" pitchFamily="34" charset="0"/>
              <a:buChar char="•"/>
            </a:pPr>
            <a:endParaRPr lang="en-US" b="0" i="0" dirty="0">
              <a:effectLst/>
            </a:endParaRPr>
          </a:p>
          <a:p>
            <a:pPr marL="285750" indent="-285750" algn="l">
              <a:buFont typeface="Arial" panose="020B0604020202020204" pitchFamily="34" charset="0"/>
              <a:buChar char="•"/>
            </a:pPr>
            <a:r>
              <a:rPr lang="en-US" b="0" i="0" strike="noStrike" dirty="0">
                <a:effectLst/>
              </a:rPr>
              <a:t>During Inventory</a:t>
            </a:r>
          </a:p>
          <a:p>
            <a:pPr marL="285750" indent="-285750" algn="l">
              <a:buFont typeface="Arial" panose="020B0604020202020204" pitchFamily="34" charset="0"/>
              <a:buChar char="•"/>
            </a:pPr>
            <a:endParaRPr lang="en-US" b="0" i="0" dirty="0">
              <a:effectLst/>
            </a:endParaRPr>
          </a:p>
          <a:p>
            <a:pPr marL="285750" indent="-285750" algn="l">
              <a:buFont typeface="Arial" panose="020B0604020202020204" pitchFamily="34" charset="0"/>
              <a:buChar char="•"/>
            </a:pPr>
            <a:r>
              <a:rPr lang="en-US" b="0" i="0" strike="noStrike" dirty="0">
                <a:effectLst/>
              </a:rPr>
              <a:t>After Inventory</a:t>
            </a:r>
          </a:p>
          <a:p>
            <a:pPr marL="285750" indent="-285750" algn="l">
              <a:buFont typeface="Arial" panose="020B0604020202020204" pitchFamily="34" charset="0"/>
              <a:buChar char="•"/>
            </a:pPr>
            <a:endParaRPr lang="en-US" b="0" i="0" dirty="0">
              <a:effectLst/>
            </a:endParaRPr>
          </a:p>
          <a:p>
            <a:pPr marL="285750" indent="-285750" algn="l">
              <a:buFont typeface="Arial" panose="020B0604020202020204" pitchFamily="34" charset="0"/>
              <a:buChar char="•"/>
            </a:pPr>
            <a:r>
              <a:rPr lang="en-US" b="0" i="0" strike="noStrike" dirty="0">
                <a:effectLst/>
              </a:rPr>
              <a:t>Researching Inventory</a:t>
            </a:r>
            <a:endParaRPr lang="en-US" b="0" i="0" dirty="0">
              <a:effectLst/>
            </a:endParaRPr>
          </a:p>
          <a:p>
            <a:br>
              <a:rPr lang="en-US" b="1" i="0" dirty="0">
                <a:solidFill>
                  <a:srgbClr val="23282D"/>
                </a:solidFill>
                <a:effectLst/>
                <a:latin typeface="Segoe UI Semibold" panose="020B0702040204020203" pitchFamily="34" charset="0"/>
              </a:rPr>
            </a:br>
            <a:endParaRPr lang="en-US" dirty="0"/>
          </a:p>
          <a:p>
            <a:endParaRPr lang="en-US" dirty="0"/>
          </a:p>
        </p:txBody>
      </p:sp>
      <p:pic>
        <p:nvPicPr>
          <p:cNvPr id="8" name="Picture 7" descr="Table&#10;&#10;Description automatically generated">
            <a:extLst>
              <a:ext uri="{FF2B5EF4-FFF2-40B4-BE49-F238E27FC236}">
                <a16:creationId xmlns:a16="http://schemas.microsoft.com/office/drawing/2014/main" id="{11A6A7C6-163B-5DEA-35D0-FAFC31D2C2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47294"/>
            <a:ext cx="5257800" cy="4149495"/>
          </a:xfrm>
          <a:prstGeom prst="rect">
            <a:avLst/>
          </a:prstGeom>
        </p:spPr>
      </p:pic>
    </p:spTree>
    <p:extLst>
      <p:ext uri="{BB962C8B-B14F-4D97-AF65-F5344CB8AC3E}">
        <p14:creationId xmlns:p14="http://schemas.microsoft.com/office/powerpoint/2010/main" val="1113032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CStoreOffice Mobile</a:t>
            </a:r>
          </a:p>
        </p:txBody>
      </p:sp>
      <p:sp>
        <p:nvSpPr>
          <p:cNvPr id="4" name="TextBox 3">
            <a:extLst>
              <a:ext uri="{FF2B5EF4-FFF2-40B4-BE49-F238E27FC236}">
                <a16:creationId xmlns:a16="http://schemas.microsoft.com/office/drawing/2014/main" id="{F3232484-8020-29F1-C3EB-F6D30AB4AFB6}"/>
              </a:ext>
            </a:extLst>
          </p:cNvPr>
          <p:cNvSpPr txBox="1"/>
          <p:nvPr/>
        </p:nvSpPr>
        <p:spPr>
          <a:xfrm>
            <a:off x="209725" y="2050757"/>
            <a:ext cx="3582099" cy="2246769"/>
          </a:xfrm>
          <a:prstGeom prst="rect">
            <a:avLst/>
          </a:prstGeom>
          <a:noFill/>
        </p:spPr>
        <p:txBody>
          <a:bodyPr wrap="square">
            <a:spAutoFit/>
          </a:bodyPr>
          <a:lstStyle/>
          <a:p>
            <a:r>
              <a:rPr lang="en-US" sz="2000" b="0" i="0" dirty="0">
                <a:effectLst/>
              </a:rPr>
              <a:t>In the </a:t>
            </a:r>
            <a:r>
              <a:rPr lang="en-US" sz="2000" b="1" i="0" dirty="0">
                <a:solidFill>
                  <a:srgbClr val="C00000"/>
                </a:solidFill>
                <a:effectLst/>
              </a:rPr>
              <a:t>Count</a:t>
            </a:r>
            <a:r>
              <a:rPr lang="en-US" sz="2000" b="0" i="0" dirty="0">
                <a:effectLst/>
              </a:rPr>
              <a:t> field, specify the number of counted items.</a:t>
            </a:r>
          </a:p>
          <a:p>
            <a:endParaRPr lang="en-US" sz="2000" dirty="0"/>
          </a:p>
          <a:p>
            <a:r>
              <a:rPr lang="en-US" sz="2000" b="0" i="0" dirty="0">
                <a:effectLst/>
              </a:rPr>
              <a:t>You can type the number directly or tap the arrow icon to the right and scroll up or down in the </a:t>
            </a:r>
            <a:r>
              <a:rPr lang="en-US" sz="2000" b="1" i="0" dirty="0">
                <a:solidFill>
                  <a:srgbClr val="C00000"/>
                </a:solidFill>
                <a:effectLst/>
              </a:rPr>
              <a:t>Pick a Count</a:t>
            </a:r>
            <a:r>
              <a:rPr lang="en-US" sz="2000" b="0" i="0" dirty="0">
                <a:solidFill>
                  <a:srgbClr val="C00000"/>
                </a:solidFill>
                <a:effectLst/>
              </a:rPr>
              <a:t> </a:t>
            </a:r>
            <a:r>
              <a:rPr lang="en-US" sz="2000" b="0" i="0" dirty="0">
                <a:effectLst/>
              </a:rPr>
              <a:t>window.</a:t>
            </a:r>
            <a:endParaRPr lang="en-US" sz="2000" dirty="0"/>
          </a:p>
        </p:txBody>
      </p:sp>
      <p:pic>
        <p:nvPicPr>
          <p:cNvPr id="3074" name="Picture 2" descr="null">
            <a:extLst>
              <a:ext uri="{FF2B5EF4-FFF2-40B4-BE49-F238E27FC236}">
                <a16:creationId xmlns:a16="http://schemas.microsoft.com/office/drawing/2014/main" id="{33EF3CD6-22C3-316B-11B0-66FC55BB7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1447" y="1066800"/>
            <a:ext cx="2690827" cy="46259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Graphical user interface, application&#10;&#10;Description automatically generated">
            <a:extLst>
              <a:ext uri="{FF2B5EF4-FFF2-40B4-BE49-F238E27FC236}">
                <a16:creationId xmlns:a16="http://schemas.microsoft.com/office/drawing/2014/main" id="{34406EDB-15F5-F9F7-35C3-B873FBA33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464" y="1046030"/>
            <a:ext cx="2690828" cy="4667501"/>
          </a:xfrm>
          <a:prstGeom prst="rect">
            <a:avLst/>
          </a:prstGeom>
        </p:spPr>
      </p:pic>
      <p:sp>
        <p:nvSpPr>
          <p:cNvPr id="7" name="Rectangle 6">
            <a:extLst>
              <a:ext uri="{FF2B5EF4-FFF2-40B4-BE49-F238E27FC236}">
                <a16:creationId xmlns:a16="http://schemas.microsoft.com/office/drawing/2014/main" id="{640706B3-66A9-4B27-D49A-0C2619375A11}"/>
              </a:ext>
            </a:extLst>
          </p:cNvPr>
          <p:cNvSpPr/>
          <p:nvPr/>
        </p:nvSpPr>
        <p:spPr>
          <a:xfrm>
            <a:off x="4823318" y="2153120"/>
            <a:ext cx="1533939" cy="520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8715FCAE-5BAE-39F8-D726-3BF18E51BD53}"/>
              </a:ext>
            </a:extLst>
          </p:cNvPr>
          <p:cNvSpPr/>
          <p:nvPr/>
        </p:nvSpPr>
        <p:spPr>
          <a:xfrm>
            <a:off x="7983165" y="2895148"/>
            <a:ext cx="978408" cy="4846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05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CStoreOffice Mobile</a:t>
            </a:r>
          </a:p>
        </p:txBody>
      </p:sp>
      <p:sp>
        <p:nvSpPr>
          <p:cNvPr id="3" name="TextBox 2">
            <a:extLst>
              <a:ext uri="{FF2B5EF4-FFF2-40B4-BE49-F238E27FC236}">
                <a16:creationId xmlns:a16="http://schemas.microsoft.com/office/drawing/2014/main" id="{974F11CD-DF4E-1991-76C1-A6538CC8BDEE}"/>
              </a:ext>
            </a:extLst>
          </p:cNvPr>
          <p:cNvSpPr txBox="1"/>
          <p:nvPr/>
        </p:nvSpPr>
        <p:spPr>
          <a:xfrm>
            <a:off x="740228" y="2133600"/>
            <a:ext cx="4868092" cy="1938992"/>
          </a:xfrm>
          <a:prstGeom prst="rect">
            <a:avLst/>
          </a:prstGeom>
          <a:noFill/>
        </p:spPr>
        <p:txBody>
          <a:bodyPr wrap="square" rtlCol="0">
            <a:spAutoFit/>
          </a:bodyPr>
          <a:lstStyle/>
          <a:p>
            <a:r>
              <a:rPr lang="en-US" sz="2000" b="0" i="0" dirty="0">
                <a:effectLst/>
              </a:rPr>
              <a:t>Repeat this process for all items you want to add to the cycle count ticket</a:t>
            </a:r>
          </a:p>
          <a:p>
            <a:endParaRPr lang="en-US" sz="2000" dirty="0"/>
          </a:p>
          <a:p>
            <a:r>
              <a:rPr lang="en-US" sz="2000" b="0" i="0" dirty="0">
                <a:effectLst/>
              </a:rPr>
              <a:t>Once all desired items are scanned, and a physical count has been entered for each, at the bottom of the page, tap </a:t>
            </a:r>
            <a:r>
              <a:rPr lang="en-US" sz="2000" b="1" i="0" dirty="0">
                <a:solidFill>
                  <a:srgbClr val="C00000"/>
                </a:solidFill>
                <a:effectLst/>
              </a:rPr>
              <a:t>Upload Ticket</a:t>
            </a:r>
            <a:r>
              <a:rPr lang="en-US" sz="2000" b="1" i="0" dirty="0">
                <a:effectLst/>
              </a:rPr>
              <a:t>.</a:t>
            </a:r>
            <a:endParaRPr lang="en-US" sz="2000" dirty="0"/>
          </a:p>
        </p:txBody>
      </p:sp>
      <p:pic>
        <p:nvPicPr>
          <p:cNvPr id="5122" name="Picture 2" descr="null">
            <a:extLst>
              <a:ext uri="{FF2B5EF4-FFF2-40B4-BE49-F238E27FC236}">
                <a16:creationId xmlns:a16="http://schemas.microsoft.com/office/drawing/2014/main" id="{48F63282-0F8F-7423-FD8E-AB7779A3B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0297" y="806450"/>
            <a:ext cx="2934789" cy="5037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612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CStoreOffice Mobile</a:t>
            </a:r>
          </a:p>
        </p:txBody>
      </p:sp>
      <p:sp>
        <p:nvSpPr>
          <p:cNvPr id="3" name="TextBox 2">
            <a:extLst>
              <a:ext uri="{FF2B5EF4-FFF2-40B4-BE49-F238E27FC236}">
                <a16:creationId xmlns:a16="http://schemas.microsoft.com/office/drawing/2014/main" id="{B9292A14-56CA-AC77-A8AF-45CF190C2DBD}"/>
              </a:ext>
            </a:extLst>
          </p:cNvPr>
          <p:cNvSpPr txBox="1"/>
          <p:nvPr/>
        </p:nvSpPr>
        <p:spPr>
          <a:xfrm>
            <a:off x="125186" y="2076824"/>
            <a:ext cx="3611904" cy="2246769"/>
          </a:xfrm>
          <a:prstGeom prst="rect">
            <a:avLst/>
          </a:prstGeom>
          <a:noFill/>
        </p:spPr>
        <p:txBody>
          <a:bodyPr wrap="square" rtlCol="0">
            <a:spAutoFit/>
          </a:bodyPr>
          <a:lstStyle/>
          <a:p>
            <a:r>
              <a:rPr lang="en-US" sz="2000" b="0" i="1" dirty="0">
                <a:solidFill>
                  <a:srgbClr val="23282D"/>
                </a:solidFill>
                <a:effectLst/>
              </a:rPr>
              <a:t>Result</a:t>
            </a:r>
            <a:r>
              <a:rPr lang="en-US" sz="2000" b="0" i="0" dirty="0">
                <a:solidFill>
                  <a:srgbClr val="23282D"/>
                </a:solidFill>
                <a:effectLst/>
              </a:rPr>
              <a:t>: </a:t>
            </a:r>
          </a:p>
          <a:p>
            <a:endParaRPr lang="en-US" sz="2000" dirty="0">
              <a:solidFill>
                <a:srgbClr val="23282D"/>
              </a:solidFill>
            </a:endParaRPr>
          </a:p>
          <a:p>
            <a:r>
              <a:rPr lang="en-US" sz="2000" b="0" i="0" dirty="0">
                <a:solidFill>
                  <a:srgbClr val="23282D"/>
                </a:solidFill>
                <a:effectLst/>
              </a:rPr>
              <a:t>The ticket is uploaded to CStoreOffice® and becomes available in the </a:t>
            </a:r>
            <a:r>
              <a:rPr lang="en-US" sz="2000" b="1" i="0" dirty="0">
                <a:solidFill>
                  <a:srgbClr val="C00000"/>
                </a:solidFill>
                <a:effectLst/>
              </a:rPr>
              <a:t>Itemized Inventory</a:t>
            </a:r>
            <a:r>
              <a:rPr lang="en-US" sz="2000" b="0" i="0" dirty="0">
                <a:solidFill>
                  <a:srgbClr val="C00000"/>
                </a:solidFill>
                <a:effectLst/>
              </a:rPr>
              <a:t> </a:t>
            </a:r>
            <a:r>
              <a:rPr lang="en-US" sz="2000" b="0" i="0" dirty="0">
                <a:solidFill>
                  <a:srgbClr val="23282D"/>
                </a:solidFill>
                <a:effectLst/>
              </a:rPr>
              <a:t>form, under Uploaded from Handheld device or File.</a:t>
            </a:r>
            <a:endParaRPr lang="en-US" sz="2000" dirty="0"/>
          </a:p>
        </p:txBody>
      </p:sp>
      <p:pic>
        <p:nvPicPr>
          <p:cNvPr id="5" name="Picture 4" descr="Graphical user interface, text, application&#10;&#10;Description automatically generated">
            <a:extLst>
              <a:ext uri="{FF2B5EF4-FFF2-40B4-BE49-F238E27FC236}">
                <a16:creationId xmlns:a16="http://schemas.microsoft.com/office/drawing/2014/main" id="{F31214AD-1818-8888-8DD6-87E84F9AD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6279" y="1436913"/>
            <a:ext cx="8094971" cy="3526592"/>
          </a:xfrm>
          <a:prstGeom prst="rect">
            <a:avLst/>
          </a:prstGeom>
        </p:spPr>
      </p:pic>
      <p:sp>
        <p:nvSpPr>
          <p:cNvPr id="6" name="Rectangle 5">
            <a:extLst>
              <a:ext uri="{FF2B5EF4-FFF2-40B4-BE49-F238E27FC236}">
                <a16:creationId xmlns:a16="http://schemas.microsoft.com/office/drawing/2014/main" id="{A4AD77EE-F17E-D5A0-5E28-DE9B6D521A21}"/>
              </a:ext>
            </a:extLst>
          </p:cNvPr>
          <p:cNvSpPr/>
          <p:nvPr/>
        </p:nvSpPr>
        <p:spPr>
          <a:xfrm>
            <a:off x="3697901" y="2535191"/>
            <a:ext cx="2520019" cy="4170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7495DEF-096F-F235-2752-4E32E16E8CFB}"/>
              </a:ext>
            </a:extLst>
          </p:cNvPr>
          <p:cNvSpPr/>
          <p:nvPr/>
        </p:nvSpPr>
        <p:spPr>
          <a:xfrm>
            <a:off x="6217920" y="3648279"/>
            <a:ext cx="5731708" cy="12285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04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0762-DFD6-4265-BF66-9EFA52C75894}"/>
              </a:ext>
            </a:extLst>
          </p:cNvPr>
          <p:cNvSpPr>
            <a:spLocks noGrp="1"/>
          </p:cNvSpPr>
          <p:nvPr>
            <p:ph type="ctrTitle"/>
          </p:nvPr>
        </p:nvSpPr>
        <p:spPr>
          <a:xfrm>
            <a:off x="1427147" y="1284681"/>
            <a:ext cx="9337705" cy="2387600"/>
          </a:xfrm>
        </p:spPr>
        <p:txBody>
          <a:bodyPr/>
          <a:lstStyle/>
          <a:p>
            <a:r>
              <a:rPr lang="en-US" b="1" dirty="0">
                <a:solidFill>
                  <a:schemeClr val="accent1"/>
                </a:solidFill>
                <a:latin typeface="+mn-lt"/>
              </a:rPr>
              <a:t>Itemized Inventory</a:t>
            </a:r>
            <a:br>
              <a:rPr lang="en-US" dirty="0"/>
            </a:br>
            <a:r>
              <a:rPr lang="en-US" sz="4400" dirty="0"/>
              <a:t>Reports</a:t>
            </a:r>
          </a:p>
        </p:txBody>
      </p:sp>
    </p:spTree>
    <p:extLst>
      <p:ext uri="{BB962C8B-B14F-4D97-AF65-F5344CB8AC3E}">
        <p14:creationId xmlns:p14="http://schemas.microsoft.com/office/powerpoint/2010/main" val="1137985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Missed Item Report</a:t>
            </a:r>
          </a:p>
        </p:txBody>
      </p:sp>
      <p:sp>
        <p:nvSpPr>
          <p:cNvPr id="3" name="TextBox 2">
            <a:extLst>
              <a:ext uri="{FF2B5EF4-FFF2-40B4-BE49-F238E27FC236}">
                <a16:creationId xmlns:a16="http://schemas.microsoft.com/office/drawing/2014/main" id="{3BB3C551-3A41-C7BE-81B2-077F693C2895}"/>
              </a:ext>
            </a:extLst>
          </p:cNvPr>
          <p:cNvSpPr txBox="1"/>
          <p:nvPr/>
        </p:nvSpPr>
        <p:spPr>
          <a:xfrm>
            <a:off x="320046" y="1258669"/>
            <a:ext cx="4496499" cy="3970318"/>
          </a:xfrm>
          <a:prstGeom prst="rect">
            <a:avLst/>
          </a:prstGeom>
          <a:noFill/>
        </p:spPr>
        <p:txBody>
          <a:bodyPr wrap="square" rtlCol="0">
            <a:spAutoFit/>
          </a:bodyPr>
          <a:lstStyle/>
          <a:p>
            <a:r>
              <a:rPr lang="en-US" dirty="0"/>
              <a:t>Once you process you inventory ticket, If the Full Store inventory option is selected, you will receive a “Missed Items” message if CStoreOffice calculates possible missed items based on current on-hand counts. </a:t>
            </a:r>
          </a:p>
          <a:p>
            <a:endParaRPr lang="en-US" dirty="0"/>
          </a:p>
          <a:p>
            <a:r>
              <a:rPr lang="en-US" dirty="0"/>
              <a:t>You will be able to </a:t>
            </a:r>
            <a:r>
              <a:rPr lang="en-US" b="1" dirty="0">
                <a:solidFill>
                  <a:srgbClr val="FF0000"/>
                </a:solidFill>
              </a:rPr>
              <a:t>Print</a:t>
            </a:r>
            <a:r>
              <a:rPr lang="en-US" dirty="0"/>
              <a:t> the Missed Item report to review.</a:t>
            </a:r>
          </a:p>
          <a:p>
            <a:endParaRPr lang="en-US" dirty="0"/>
          </a:p>
          <a:p>
            <a:r>
              <a:rPr lang="en-US" dirty="0"/>
              <a:t>CStoreOffice will revert to the pending ticket, to give you a chance to check the Missed Items report for accuracy. The pending ticket will be editable and must be Processed a second time to accept your counts.</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D1CDC25A-5BF7-EDB8-CE47-E450E3134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4939" y="1168528"/>
            <a:ext cx="5184531" cy="4150600"/>
          </a:xfrm>
          <a:prstGeom prst="rect">
            <a:avLst/>
          </a:prstGeom>
        </p:spPr>
      </p:pic>
      <p:sp>
        <p:nvSpPr>
          <p:cNvPr id="7" name="Rectangle 6">
            <a:extLst>
              <a:ext uri="{FF2B5EF4-FFF2-40B4-BE49-F238E27FC236}">
                <a16:creationId xmlns:a16="http://schemas.microsoft.com/office/drawing/2014/main" id="{3F5FE631-81D1-E42D-FA59-57D647827A09}"/>
              </a:ext>
            </a:extLst>
          </p:cNvPr>
          <p:cNvSpPr/>
          <p:nvPr/>
        </p:nvSpPr>
        <p:spPr>
          <a:xfrm>
            <a:off x="7734650" y="3036815"/>
            <a:ext cx="2508308" cy="3921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777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Missed Item Report</a:t>
            </a:r>
          </a:p>
        </p:txBody>
      </p:sp>
      <p:pic>
        <p:nvPicPr>
          <p:cNvPr id="4" name="Picture 3" descr="Graphical user interface, application&#10;&#10;Description automatically generated">
            <a:extLst>
              <a:ext uri="{FF2B5EF4-FFF2-40B4-BE49-F238E27FC236}">
                <a16:creationId xmlns:a16="http://schemas.microsoft.com/office/drawing/2014/main" id="{EC54F763-D4D0-E3B3-BEDE-A2E31C3D7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154" y="1266092"/>
            <a:ext cx="10635692" cy="3261946"/>
          </a:xfrm>
          <a:prstGeom prst="rect">
            <a:avLst/>
          </a:prstGeom>
        </p:spPr>
      </p:pic>
      <p:sp>
        <p:nvSpPr>
          <p:cNvPr id="6" name="TextBox 5">
            <a:extLst>
              <a:ext uri="{FF2B5EF4-FFF2-40B4-BE49-F238E27FC236}">
                <a16:creationId xmlns:a16="http://schemas.microsoft.com/office/drawing/2014/main" id="{CA3EC39F-0F23-DD90-FECE-263AFE4EC70A}"/>
              </a:ext>
            </a:extLst>
          </p:cNvPr>
          <p:cNvSpPr txBox="1"/>
          <p:nvPr/>
        </p:nvSpPr>
        <p:spPr>
          <a:xfrm>
            <a:off x="2512551" y="4528038"/>
            <a:ext cx="7166898" cy="646331"/>
          </a:xfrm>
          <a:prstGeom prst="rect">
            <a:avLst/>
          </a:prstGeom>
          <a:noFill/>
        </p:spPr>
        <p:txBody>
          <a:bodyPr wrap="none" rtlCol="0">
            <a:spAutoFit/>
          </a:bodyPr>
          <a:lstStyle/>
          <a:p>
            <a:r>
              <a:rPr lang="en-US" dirty="0"/>
              <a:t>Accepting your counts will calculate your Short/Over report automatically. </a:t>
            </a:r>
          </a:p>
          <a:p>
            <a:r>
              <a:rPr lang="en-US" dirty="0"/>
              <a:t>This report will display </a:t>
            </a:r>
            <a:r>
              <a:rPr lang="en-US" b="1" dirty="0">
                <a:solidFill>
                  <a:srgbClr val="FF0000"/>
                </a:solidFill>
              </a:rPr>
              <a:t>itemized</a:t>
            </a:r>
            <a:r>
              <a:rPr lang="en-US" dirty="0"/>
              <a:t> and </a:t>
            </a:r>
            <a:r>
              <a:rPr lang="en-US" b="1" dirty="0">
                <a:solidFill>
                  <a:schemeClr val="accent4">
                    <a:lumMod val="75000"/>
                  </a:schemeClr>
                </a:solidFill>
              </a:rPr>
              <a:t>non-itemized adjustments</a:t>
            </a:r>
            <a:r>
              <a:rPr lang="en-US" dirty="0"/>
              <a:t>.</a:t>
            </a:r>
          </a:p>
        </p:txBody>
      </p:sp>
      <p:sp>
        <p:nvSpPr>
          <p:cNvPr id="7" name="Arrow: Down 6">
            <a:extLst>
              <a:ext uri="{FF2B5EF4-FFF2-40B4-BE49-F238E27FC236}">
                <a16:creationId xmlns:a16="http://schemas.microsoft.com/office/drawing/2014/main" id="{B61A0CA7-A8DC-FC7C-63EA-CDD0554BFC88}"/>
              </a:ext>
            </a:extLst>
          </p:cNvPr>
          <p:cNvSpPr/>
          <p:nvPr/>
        </p:nvSpPr>
        <p:spPr>
          <a:xfrm>
            <a:off x="8481269" y="1266092"/>
            <a:ext cx="434299" cy="6526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Arrow: Down 7">
            <a:extLst>
              <a:ext uri="{FF2B5EF4-FFF2-40B4-BE49-F238E27FC236}">
                <a16:creationId xmlns:a16="http://schemas.microsoft.com/office/drawing/2014/main" id="{83038989-9F61-5FB3-6AB6-AA03B6688876}"/>
              </a:ext>
            </a:extLst>
          </p:cNvPr>
          <p:cNvSpPr/>
          <p:nvPr/>
        </p:nvSpPr>
        <p:spPr>
          <a:xfrm>
            <a:off x="10068187" y="1266092"/>
            <a:ext cx="434299" cy="652636"/>
          </a:xfrm>
          <a:prstGeom prst="down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1081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Item Shortage Report</a:t>
            </a:r>
          </a:p>
        </p:txBody>
      </p:sp>
      <p:sp>
        <p:nvSpPr>
          <p:cNvPr id="4" name="TextBox 3">
            <a:extLst>
              <a:ext uri="{FF2B5EF4-FFF2-40B4-BE49-F238E27FC236}">
                <a16:creationId xmlns:a16="http://schemas.microsoft.com/office/drawing/2014/main" id="{F7EE6973-033A-0237-07D1-EB0B37C25603}"/>
              </a:ext>
            </a:extLst>
          </p:cNvPr>
          <p:cNvSpPr txBox="1"/>
          <p:nvPr/>
        </p:nvSpPr>
        <p:spPr>
          <a:xfrm>
            <a:off x="81094" y="1459684"/>
            <a:ext cx="4365071" cy="3785652"/>
          </a:xfrm>
          <a:prstGeom prst="rect">
            <a:avLst/>
          </a:prstGeom>
          <a:noFill/>
        </p:spPr>
        <p:txBody>
          <a:bodyPr wrap="square" rtlCol="0">
            <a:spAutoFit/>
          </a:bodyPr>
          <a:lstStyle/>
          <a:p>
            <a:pPr algn="l"/>
            <a:r>
              <a:rPr lang="en-US" sz="2000" b="0" i="0" dirty="0">
                <a:effectLst/>
              </a:rPr>
              <a:t>Once an inventory is processed, review your Item Shortage report for more in-depth information.</a:t>
            </a:r>
          </a:p>
          <a:p>
            <a:pPr algn="l"/>
            <a:r>
              <a:rPr lang="en-US" sz="2000" b="0" i="0" dirty="0">
                <a:effectLst/>
              </a:rPr>
              <a:t>To open the Item Shortage report, do one of the following:</a:t>
            </a:r>
          </a:p>
          <a:p>
            <a:pPr algn="l"/>
            <a:endParaRPr lang="en-US" sz="2000" b="0" i="0" dirty="0">
              <a:effectLst/>
            </a:endParaRPr>
          </a:p>
          <a:p>
            <a:pPr algn="l"/>
            <a:r>
              <a:rPr lang="en-US" sz="2000" b="1" i="0" dirty="0">
                <a:solidFill>
                  <a:srgbClr val="FF0000"/>
                </a:solidFill>
                <a:effectLst/>
              </a:rPr>
              <a:t>Inventory</a:t>
            </a:r>
            <a:r>
              <a:rPr lang="en-US" sz="2000" b="0" i="0" dirty="0">
                <a:solidFill>
                  <a:srgbClr val="FF0000"/>
                </a:solidFill>
                <a:effectLst/>
              </a:rPr>
              <a:t> </a:t>
            </a:r>
          </a:p>
          <a:p>
            <a:pPr algn="l"/>
            <a:r>
              <a:rPr lang="en-US" sz="2000" b="0" i="0" dirty="0">
                <a:solidFill>
                  <a:srgbClr val="FF0000"/>
                </a:solidFill>
                <a:effectLst/>
              </a:rPr>
              <a:t>	&gt; </a:t>
            </a:r>
            <a:r>
              <a:rPr lang="en-US" sz="2000" b="1" i="0" dirty="0">
                <a:solidFill>
                  <a:srgbClr val="FF0000"/>
                </a:solidFill>
                <a:effectLst/>
              </a:rPr>
              <a:t>Counts</a:t>
            </a:r>
            <a:r>
              <a:rPr lang="en-US" sz="2000" b="0" i="0" dirty="0">
                <a:solidFill>
                  <a:srgbClr val="FF0000"/>
                </a:solidFill>
                <a:effectLst/>
              </a:rPr>
              <a:t> </a:t>
            </a:r>
          </a:p>
          <a:p>
            <a:pPr algn="l"/>
            <a:r>
              <a:rPr lang="en-US" sz="2000" dirty="0">
                <a:solidFill>
                  <a:srgbClr val="FF0000"/>
                </a:solidFill>
              </a:rPr>
              <a:t>		</a:t>
            </a:r>
            <a:r>
              <a:rPr lang="en-US" sz="2000" b="0" i="0" dirty="0">
                <a:solidFill>
                  <a:srgbClr val="FF0000"/>
                </a:solidFill>
                <a:effectLst/>
              </a:rPr>
              <a:t>&gt; </a:t>
            </a:r>
            <a:r>
              <a:rPr lang="en-US" sz="2000" b="1" i="0" dirty="0">
                <a:solidFill>
                  <a:srgbClr val="FF0000"/>
                </a:solidFill>
                <a:effectLst/>
              </a:rPr>
              <a:t>Itemized Inventory</a:t>
            </a:r>
          </a:p>
          <a:p>
            <a:pPr algn="l"/>
            <a:r>
              <a:rPr lang="en-US" sz="2000" b="0" i="0" dirty="0">
                <a:effectLst/>
              </a:rPr>
              <a:t> </a:t>
            </a:r>
          </a:p>
          <a:p>
            <a:pPr algn="l"/>
            <a:r>
              <a:rPr lang="en-US" sz="2000" b="0" i="0" dirty="0">
                <a:effectLst/>
              </a:rPr>
              <a:t>in the </a:t>
            </a:r>
            <a:r>
              <a:rPr lang="en-US" sz="2000" b="1" i="0" dirty="0">
                <a:effectLst/>
              </a:rPr>
              <a:t>Related Links</a:t>
            </a:r>
            <a:r>
              <a:rPr lang="en-US" sz="2000" b="0" i="0" dirty="0">
                <a:effectLst/>
              </a:rPr>
              <a:t> section, select </a:t>
            </a:r>
            <a:r>
              <a:rPr lang="en-US" sz="2000" b="1" i="0" dirty="0">
                <a:solidFill>
                  <a:srgbClr val="FF0000"/>
                </a:solidFill>
                <a:effectLst/>
              </a:rPr>
              <a:t>View Inventory Shortages</a:t>
            </a:r>
            <a:r>
              <a:rPr lang="en-US" sz="2000" b="0" i="0" dirty="0">
                <a:solidFill>
                  <a:srgbClr val="FF0000"/>
                </a:solidFill>
                <a:effectLst/>
              </a:rPr>
              <a:t>.</a:t>
            </a:r>
          </a:p>
        </p:txBody>
      </p:sp>
      <p:pic>
        <p:nvPicPr>
          <p:cNvPr id="6" name="Picture 5" descr="Graphical user interface, application&#10;&#10;Description automatically generated">
            <a:extLst>
              <a:ext uri="{FF2B5EF4-FFF2-40B4-BE49-F238E27FC236}">
                <a16:creationId xmlns:a16="http://schemas.microsoft.com/office/drawing/2014/main" id="{760FBDBB-E964-79D6-F183-31EC75DDE4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165" y="1066800"/>
            <a:ext cx="3596591" cy="4218269"/>
          </a:xfrm>
          <a:prstGeom prst="rect">
            <a:avLst/>
          </a:prstGeom>
        </p:spPr>
      </p:pic>
      <p:sp>
        <p:nvSpPr>
          <p:cNvPr id="8" name="TextBox 7">
            <a:extLst>
              <a:ext uri="{FF2B5EF4-FFF2-40B4-BE49-F238E27FC236}">
                <a16:creationId xmlns:a16="http://schemas.microsoft.com/office/drawing/2014/main" id="{41B50139-1479-347B-D7A9-19A7CB4DAC10}"/>
              </a:ext>
            </a:extLst>
          </p:cNvPr>
          <p:cNvSpPr txBox="1"/>
          <p:nvPr/>
        </p:nvSpPr>
        <p:spPr>
          <a:xfrm>
            <a:off x="8279934" y="1644242"/>
            <a:ext cx="3830971" cy="2862322"/>
          </a:xfrm>
          <a:prstGeom prst="rect">
            <a:avLst/>
          </a:prstGeom>
          <a:noFill/>
        </p:spPr>
        <p:txBody>
          <a:bodyPr wrap="square" rtlCol="0">
            <a:spAutoFit/>
          </a:bodyPr>
          <a:lstStyle/>
          <a:p>
            <a:r>
              <a:rPr lang="en-US" sz="2000" i="0" dirty="0">
                <a:effectLst/>
              </a:rPr>
              <a:t>Alternatively, you can access the Item Shortage reports by </a:t>
            </a:r>
            <a:r>
              <a:rPr lang="en-US" sz="2000" dirty="0"/>
              <a:t>navigating from the main page:</a:t>
            </a:r>
          </a:p>
          <a:p>
            <a:r>
              <a:rPr lang="en-US" sz="2000" dirty="0"/>
              <a:t> </a:t>
            </a:r>
          </a:p>
          <a:p>
            <a:r>
              <a:rPr lang="en-US" sz="2000" i="0" dirty="0">
                <a:effectLst/>
              </a:rPr>
              <a:t>Reports </a:t>
            </a:r>
          </a:p>
          <a:p>
            <a:r>
              <a:rPr lang="en-US" sz="2000" i="0" dirty="0">
                <a:effectLst/>
              </a:rPr>
              <a:t>&gt; Store </a:t>
            </a:r>
          </a:p>
          <a:p>
            <a:r>
              <a:rPr lang="en-US" sz="2000" i="0" dirty="0">
                <a:effectLst/>
              </a:rPr>
              <a:t>&gt; Inventory </a:t>
            </a:r>
          </a:p>
          <a:p>
            <a:r>
              <a:rPr lang="en-US" sz="2000" i="0" dirty="0">
                <a:effectLst/>
              </a:rPr>
              <a:t>&gt; Shortages </a:t>
            </a:r>
          </a:p>
          <a:p>
            <a:r>
              <a:rPr lang="en-US" sz="2000" i="0" dirty="0">
                <a:effectLst/>
              </a:rPr>
              <a:t>&gt; Item Shortage</a:t>
            </a:r>
            <a:endParaRPr lang="en-US" sz="2000" dirty="0"/>
          </a:p>
        </p:txBody>
      </p:sp>
      <p:sp>
        <p:nvSpPr>
          <p:cNvPr id="9" name="Rectangle 8">
            <a:extLst>
              <a:ext uri="{FF2B5EF4-FFF2-40B4-BE49-F238E27FC236}">
                <a16:creationId xmlns:a16="http://schemas.microsoft.com/office/drawing/2014/main" id="{63720A61-1206-41E0-EE59-20F87F67F25C}"/>
              </a:ext>
            </a:extLst>
          </p:cNvPr>
          <p:cNvSpPr/>
          <p:nvPr/>
        </p:nvSpPr>
        <p:spPr>
          <a:xfrm>
            <a:off x="5947794" y="1367406"/>
            <a:ext cx="763399" cy="3355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48704A-5D6F-788D-34E6-8B637E8C4859}"/>
              </a:ext>
            </a:extLst>
          </p:cNvPr>
          <p:cNvSpPr/>
          <p:nvPr/>
        </p:nvSpPr>
        <p:spPr>
          <a:xfrm>
            <a:off x="5918433" y="1935961"/>
            <a:ext cx="1107347" cy="3355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D9722D-F380-B434-87BC-626B1D5E6468}"/>
              </a:ext>
            </a:extLst>
          </p:cNvPr>
          <p:cNvSpPr/>
          <p:nvPr/>
        </p:nvSpPr>
        <p:spPr>
          <a:xfrm>
            <a:off x="4416804" y="3784834"/>
            <a:ext cx="1501629" cy="3355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20E0DA-B591-FFF0-12AD-10E7E4781581}"/>
              </a:ext>
            </a:extLst>
          </p:cNvPr>
          <p:cNvSpPr/>
          <p:nvPr/>
        </p:nvSpPr>
        <p:spPr>
          <a:xfrm>
            <a:off x="4446165" y="2450984"/>
            <a:ext cx="1501629" cy="3355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595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Item Shortage Report</a:t>
            </a:r>
          </a:p>
        </p:txBody>
      </p:sp>
      <p:sp>
        <p:nvSpPr>
          <p:cNvPr id="3" name="TextBox 2">
            <a:extLst>
              <a:ext uri="{FF2B5EF4-FFF2-40B4-BE49-F238E27FC236}">
                <a16:creationId xmlns:a16="http://schemas.microsoft.com/office/drawing/2014/main" id="{5D312577-135F-60B2-C650-47A1378730F1}"/>
              </a:ext>
            </a:extLst>
          </p:cNvPr>
          <p:cNvSpPr txBox="1"/>
          <p:nvPr/>
        </p:nvSpPr>
        <p:spPr>
          <a:xfrm>
            <a:off x="83890" y="1795244"/>
            <a:ext cx="3716323" cy="2831544"/>
          </a:xfrm>
          <a:prstGeom prst="rect">
            <a:avLst/>
          </a:prstGeom>
          <a:noFill/>
        </p:spPr>
        <p:txBody>
          <a:bodyPr wrap="square" rtlCol="0">
            <a:spAutoFit/>
          </a:bodyPr>
          <a:lstStyle/>
          <a:p>
            <a:pPr algn="l"/>
            <a:r>
              <a:rPr lang="en-US" sz="2000" b="0" i="0" dirty="0">
                <a:effectLst/>
              </a:rPr>
              <a:t>You can perform the following actions with the Item Shortage report:</a:t>
            </a:r>
          </a:p>
          <a:p>
            <a:pPr algn="l"/>
            <a:endParaRPr lang="en-US" sz="2000" b="0" i="0" dirty="0">
              <a:effectLst/>
            </a:endParaRPr>
          </a:p>
          <a:p>
            <a:pPr algn="l"/>
            <a:r>
              <a:rPr lang="en-US" sz="2000" b="0" i="0" u="none" strike="noStrike" dirty="0">
                <a:effectLst/>
              </a:rPr>
              <a:t>View the report's data</a:t>
            </a:r>
            <a:r>
              <a:rPr lang="en-US" sz="2000" b="0" i="0" dirty="0">
                <a:effectLst/>
              </a:rPr>
              <a:t>.</a:t>
            </a:r>
          </a:p>
          <a:p>
            <a:pPr algn="l"/>
            <a:r>
              <a:rPr lang="en-US" sz="2000" b="0" i="0" u="none" strike="noStrike" dirty="0">
                <a:effectLst/>
              </a:rPr>
              <a:t>Verify inventory results</a:t>
            </a:r>
            <a:r>
              <a:rPr lang="en-US" sz="2000" b="0" i="0" dirty="0">
                <a:effectLst/>
              </a:rPr>
              <a:t>.</a:t>
            </a:r>
          </a:p>
          <a:p>
            <a:pPr algn="l"/>
            <a:r>
              <a:rPr lang="en-US" sz="2000" b="0" i="0" u="none" strike="noStrike" dirty="0">
                <a:effectLst/>
              </a:rPr>
              <a:t>Filter and sort the report's data</a:t>
            </a:r>
            <a:r>
              <a:rPr lang="en-US" sz="2000" b="0" i="0" dirty="0">
                <a:effectLst/>
              </a:rPr>
              <a:t>.</a:t>
            </a:r>
          </a:p>
          <a:p>
            <a:pPr algn="l"/>
            <a:r>
              <a:rPr lang="en-US" sz="2000" b="0" i="0" u="none" strike="noStrike" dirty="0">
                <a:effectLst/>
              </a:rPr>
              <a:t>Additional actions</a:t>
            </a:r>
            <a:r>
              <a:rPr lang="en-US" sz="2000" b="0" i="0" dirty="0">
                <a:effectLst/>
              </a:rPr>
              <a:t>.</a:t>
            </a:r>
          </a:p>
          <a:p>
            <a:endParaRPr lang="en-US" dirty="0"/>
          </a:p>
        </p:txBody>
      </p:sp>
      <p:pic>
        <p:nvPicPr>
          <p:cNvPr id="5" name="Picture 4" descr="Timeline&#10;&#10;Description automatically generated with medium confidence">
            <a:extLst>
              <a:ext uri="{FF2B5EF4-FFF2-40B4-BE49-F238E27FC236}">
                <a16:creationId xmlns:a16="http://schemas.microsoft.com/office/drawing/2014/main" id="{CE9D0B60-28CA-E885-7315-69B7C8788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876" y="1468073"/>
            <a:ext cx="8382177" cy="3648884"/>
          </a:xfrm>
          <a:prstGeom prst="rect">
            <a:avLst/>
          </a:prstGeom>
        </p:spPr>
      </p:pic>
    </p:spTree>
    <p:extLst>
      <p:ext uri="{BB962C8B-B14F-4D97-AF65-F5344CB8AC3E}">
        <p14:creationId xmlns:p14="http://schemas.microsoft.com/office/powerpoint/2010/main" val="1943255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Item Shortage Report</a:t>
            </a:r>
          </a:p>
        </p:txBody>
      </p:sp>
      <p:pic>
        <p:nvPicPr>
          <p:cNvPr id="6" name="Picture 5" descr="Graphical user interface, text, application, email&#10;&#10;Description automatically generated">
            <a:extLst>
              <a:ext uri="{FF2B5EF4-FFF2-40B4-BE49-F238E27FC236}">
                <a16:creationId xmlns:a16="http://schemas.microsoft.com/office/drawing/2014/main" id="{7BCC11E5-6902-F08F-A3A9-1CA3351D4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634" y="1214263"/>
            <a:ext cx="3464290" cy="4085720"/>
          </a:xfrm>
          <a:prstGeom prst="rect">
            <a:avLst/>
          </a:prstGeom>
        </p:spPr>
      </p:pic>
      <p:sp>
        <p:nvSpPr>
          <p:cNvPr id="7" name="TextBox 6">
            <a:extLst>
              <a:ext uri="{FF2B5EF4-FFF2-40B4-BE49-F238E27FC236}">
                <a16:creationId xmlns:a16="http://schemas.microsoft.com/office/drawing/2014/main" id="{8F9251BE-7DEA-D864-3971-D549F8E42E7C}"/>
              </a:ext>
            </a:extLst>
          </p:cNvPr>
          <p:cNvSpPr txBox="1"/>
          <p:nvPr/>
        </p:nvSpPr>
        <p:spPr>
          <a:xfrm>
            <a:off x="461394" y="2782669"/>
            <a:ext cx="6065240" cy="646331"/>
          </a:xfrm>
          <a:prstGeom prst="rect">
            <a:avLst/>
          </a:prstGeom>
          <a:noFill/>
        </p:spPr>
        <p:txBody>
          <a:bodyPr wrap="square" rtlCol="0">
            <a:spAutoFit/>
          </a:bodyPr>
          <a:lstStyle/>
          <a:p>
            <a:r>
              <a:rPr lang="en-US" dirty="0"/>
              <a:t>To review more in-depth information, select</a:t>
            </a:r>
          </a:p>
          <a:p>
            <a:r>
              <a:rPr lang="en-US" b="1" dirty="0">
                <a:solidFill>
                  <a:srgbClr val="FF0000"/>
                </a:solidFill>
              </a:rPr>
              <a:t>Retail Method of Accounting</a:t>
            </a:r>
          </a:p>
        </p:txBody>
      </p:sp>
      <p:sp>
        <p:nvSpPr>
          <p:cNvPr id="8" name="Arrow: Right 7">
            <a:extLst>
              <a:ext uri="{FF2B5EF4-FFF2-40B4-BE49-F238E27FC236}">
                <a16:creationId xmlns:a16="http://schemas.microsoft.com/office/drawing/2014/main" id="{D4B6DCEA-300D-F9C2-169F-B5E29FC31398}"/>
              </a:ext>
            </a:extLst>
          </p:cNvPr>
          <p:cNvSpPr/>
          <p:nvPr/>
        </p:nvSpPr>
        <p:spPr>
          <a:xfrm>
            <a:off x="5548226" y="3229940"/>
            <a:ext cx="978408" cy="39122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73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Item Shortage Report</a:t>
            </a:r>
          </a:p>
        </p:txBody>
      </p:sp>
      <p:pic>
        <p:nvPicPr>
          <p:cNvPr id="4" name="Picture 3" descr="Graphical user interface, application&#10;&#10;Description automatically generated">
            <a:extLst>
              <a:ext uri="{FF2B5EF4-FFF2-40B4-BE49-F238E27FC236}">
                <a16:creationId xmlns:a16="http://schemas.microsoft.com/office/drawing/2014/main" id="{9CED5B54-BB65-468C-122A-5631D0A5F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703" y="1237393"/>
            <a:ext cx="8870589" cy="3260730"/>
          </a:xfrm>
          <a:prstGeom prst="rect">
            <a:avLst/>
          </a:prstGeom>
        </p:spPr>
      </p:pic>
      <p:sp>
        <p:nvSpPr>
          <p:cNvPr id="5" name="TextBox 4">
            <a:extLst>
              <a:ext uri="{FF2B5EF4-FFF2-40B4-BE49-F238E27FC236}">
                <a16:creationId xmlns:a16="http://schemas.microsoft.com/office/drawing/2014/main" id="{1CCB4F5D-0681-AE38-C9E3-333AB146CB9D}"/>
              </a:ext>
            </a:extLst>
          </p:cNvPr>
          <p:cNvSpPr txBox="1"/>
          <p:nvPr/>
        </p:nvSpPr>
        <p:spPr>
          <a:xfrm>
            <a:off x="1533209" y="4668716"/>
            <a:ext cx="9125575" cy="646331"/>
          </a:xfrm>
          <a:prstGeom prst="rect">
            <a:avLst/>
          </a:prstGeom>
          <a:noFill/>
        </p:spPr>
        <p:txBody>
          <a:bodyPr wrap="none" rtlCol="0">
            <a:spAutoFit/>
          </a:bodyPr>
          <a:lstStyle/>
          <a:p>
            <a:r>
              <a:rPr lang="en-US" dirty="0"/>
              <a:t>This will display a list of all the categories/departments in the account with further information.</a:t>
            </a:r>
          </a:p>
          <a:p>
            <a:r>
              <a:rPr lang="en-US" dirty="0"/>
              <a:t>Select each category/department to review itemized level information</a:t>
            </a:r>
          </a:p>
        </p:txBody>
      </p:sp>
    </p:spTree>
    <p:extLst>
      <p:ext uri="{BB962C8B-B14F-4D97-AF65-F5344CB8AC3E}">
        <p14:creationId xmlns:p14="http://schemas.microsoft.com/office/powerpoint/2010/main" val="1668061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0762-DFD6-4265-BF66-9EFA52C75894}"/>
              </a:ext>
            </a:extLst>
          </p:cNvPr>
          <p:cNvSpPr>
            <a:spLocks noGrp="1"/>
          </p:cNvSpPr>
          <p:nvPr>
            <p:ph type="ctrTitle"/>
          </p:nvPr>
        </p:nvSpPr>
        <p:spPr>
          <a:xfrm>
            <a:off x="1427147" y="1041400"/>
            <a:ext cx="9337705" cy="2387600"/>
          </a:xfrm>
        </p:spPr>
        <p:txBody>
          <a:bodyPr/>
          <a:lstStyle/>
          <a:p>
            <a:r>
              <a:rPr lang="en-US" b="1" dirty="0">
                <a:solidFill>
                  <a:schemeClr val="accent1"/>
                </a:solidFill>
                <a:latin typeface="+mn-lt"/>
              </a:rPr>
              <a:t>Itemized Inventory</a:t>
            </a:r>
            <a:br>
              <a:rPr lang="en-US" dirty="0"/>
            </a:br>
            <a:r>
              <a:rPr lang="en-US" sz="4400" dirty="0"/>
              <a:t>3</a:t>
            </a:r>
            <a:r>
              <a:rPr lang="en-US" sz="4400" baseline="30000" dirty="0"/>
              <a:t>rd</a:t>
            </a:r>
            <a:r>
              <a:rPr lang="en-US" sz="4400" dirty="0"/>
              <a:t> Party</a:t>
            </a:r>
          </a:p>
        </p:txBody>
      </p:sp>
    </p:spTree>
    <p:extLst>
      <p:ext uri="{BB962C8B-B14F-4D97-AF65-F5344CB8AC3E}">
        <p14:creationId xmlns:p14="http://schemas.microsoft.com/office/powerpoint/2010/main" val="25682881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Item Shortage Report</a:t>
            </a:r>
          </a:p>
        </p:txBody>
      </p:sp>
      <p:pic>
        <p:nvPicPr>
          <p:cNvPr id="4" name="Picture 3" descr="Graphical user interface, text, application, email&#10;&#10;Description automatically generated">
            <a:extLst>
              <a:ext uri="{FF2B5EF4-FFF2-40B4-BE49-F238E27FC236}">
                <a16:creationId xmlns:a16="http://schemas.microsoft.com/office/drawing/2014/main" id="{A432DBFD-2B86-2B61-F461-216B9CAAE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880" y="1359996"/>
            <a:ext cx="9778239" cy="2848468"/>
          </a:xfrm>
          <a:prstGeom prst="rect">
            <a:avLst/>
          </a:prstGeom>
        </p:spPr>
      </p:pic>
      <p:sp>
        <p:nvSpPr>
          <p:cNvPr id="5" name="TextBox 4">
            <a:extLst>
              <a:ext uri="{FF2B5EF4-FFF2-40B4-BE49-F238E27FC236}">
                <a16:creationId xmlns:a16="http://schemas.microsoft.com/office/drawing/2014/main" id="{54DE6FC5-F54D-D136-C340-9C1F7B10EE98}"/>
              </a:ext>
            </a:extLst>
          </p:cNvPr>
          <p:cNvSpPr txBox="1"/>
          <p:nvPr/>
        </p:nvSpPr>
        <p:spPr>
          <a:xfrm>
            <a:off x="1206880" y="4501660"/>
            <a:ext cx="9387253" cy="646331"/>
          </a:xfrm>
          <a:prstGeom prst="rect">
            <a:avLst/>
          </a:prstGeom>
          <a:noFill/>
        </p:spPr>
        <p:txBody>
          <a:bodyPr wrap="square" rtlCol="0">
            <a:spAutoFit/>
          </a:bodyPr>
          <a:lstStyle/>
          <a:p>
            <a:r>
              <a:rPr lang="en-US" dirty="0"/>
              <a:t>While reviewing, if an item has a Retail Short / Over value, ensure account is processing Price Change Tickets. Processing Price Change tickets will accurately keep track of Retail adjustments.</a:t>
            </a:r>
          </a:p>
        </p:txBody>
      </p:sp>
    </p:spTree>
    <p:extLst>
      <p:ext uri="{BB962C8B-B14F-4D97-AF65-F5344CB8AC3E}">
        <p14:creationId xmlns:p14="http://schemas.microsoft.com/office/powerpoint/2010/main" val="25432050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Item Shortage Report</a:t>
            </a:r>
          </a:p>
        </p:txBody>
      </p:sp>
      <p:pic>
        <p:nvPicPr>
          <p:cNvPr id="4" name="Picture 3" descr="Graphical user interface, text, application&#10;&#10;Description automatically generated">
            <a:extLst>
              <a:ext uri="{FF2B5EF4-FFF2-40B4-BE49-F238E27FC236}">
                <a16:creationId xmlns:a16="http://schemas.microsoft.com/office/drawing/2014/main" id="{F24FDB8E-7E39-D75F-B595-F84B925DA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532" y="2136982"/>
            <a:ext cx="7331075" cy="1546994"/>
          </a:xfrm>
          <a:prstGeom prst="rect">
            <a:avLst/>
          </a:prstGeom>
        </p:spPr>
      </p:pic>
      <p:sp>
        <p:nvSpPr>
          <p:cNvPr id="5" name="TextBox 4">
            <a:extLst>
              <a:ext uri="{FF2B5EF4-FFF2-40B4-BE49-F238E27FC236}">
                <a16:creationId xmlns:a16="http://schemas.microsoft.com/office/drawing/2014/main" id="{B19B853A-F898-DF84-1D22-E0E562BAB256}"/>
              </a:ext>
            </a:extLst>
          </p:cNvPr>
          <p:cNvSpPr txBox="1"/>
          <p:nvPr/>
        </p:nvSpPr>
        <p:spPr>
          <a:xfrm>
            <a:off x="237393" y="2332337"/>
            <a:ext cx="4021868" cy="923330"/>
          </a:xfrm>
          <a:prstGeom prst="rect">
            <a:avLst/>
          </a:prstGeom>
          <a:noFill/>
        </p:spPr>
        <p:txBody>
          <a:bodyPr wrap="square" rtlCol="0">
            <a:spAutoFit/>
          </a:bodyPr>
          <a:lstStyle/>
          <a:p>
            <a:r>
              <a:rPr lang="en-US" dirty="0"/>
              <a:t>Select the retail value under the Short / Over column for item, to display further information.</a:t>
            </a:r>
          </a:p>
        </p:txBody>
      </p:sp>
      <p:sp>
        <p:nvSpPr>
          <p:cNvPr id="6" name="Arrow: Up 5">
            <a:extLst>
              <a:ext uri="{FF2B5EF4-FFF2-40B4-BE49-F238E27FC236}">
                <a16:creationId xmlns:a16="http://schemas.microsoft.com/office/drawing/2014/main" id="{5D389091-2EF6-C897-098B-3AACA048D2AB}"/>
              </a:ext>
            </a:extLst>
          </p:cNvPr>
          <p:cNvSpPr/>
          <p:nvPr/>
        </p:nvSpPr>
        <p:spPr>
          <a:xfrm>
            <a:off x="9685170" y="3683976"/>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4829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Item Shortage Report</a:t>
            </a:r>
          </a:p>
        </p:txBody>
      </p:sp>
      <p:pic>
        <p:nvPicPr>
          <p:cNvPr id="7" name="Picture 6" descr="Table&#10;&#10;Description automatically generated">
            <a:extLst>
              <a:ext uri="{FF2B5EF4-FFF2-40B4-BE49-F238E27FC236}">
                <a16:creationId xmlns:a16="http://schemas.microsoft.com/office/drawing/2014/main" id="{846BF5D9-5CD8-241B-06FE-4D4E410B1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245" y="1300869"/>
            <a:ext cx="6295555" cy="3949030"/>
          </a:xfrm>
          <a:prstGeom prst="rect">
            <a:avLst/>
          </a:prstGeom>
        </p:spPr>
      </p:pic>
      <p:sp>
        <p:nvSpPr>
          <p:cNvPr id="8" name="TextBox 7">
            <a:extLst>
              <a:ext uri="{FF2B5EF4-FFF2-40B4-BE49-F238E27FC236}">
                <a16:creationId xmlns:a16="http://schemas.microsoft.com/office/drawing/2014/main" id="{9F5324F5-5C25-BAF1-5206-7D555E9899F2}"/>
              </a:ext>
            </a:extLst>
          </p:cNvPr>
          <p:cNvSpPr txBox="1"/>
          <p:nvPr/>
        </p:nvSpPr>
        <p:spPr>
          <a:xfrm>
            <a:off x="310399" y="2536720"/>
            <a:ext cx="4747846" cy="1477328"/>
          </a:xfrm>
          <a:prstGeom prst="rect">
            <a:avLst/>
          </a:prstGeom>
          <a:noFill/>
        </p:spPr>
        <p:txBody>
          <a:bodyPr wrap="square" rtlCol="0">
            <a:spAutoFit/>
          </a:bodyPr>
          <a:lstStyle/>
          <a:p>
            <a:r>
              <a:rPr lang="en-US" dirty="0"/>
              <a:t>When selected, this will display the items inventory audit information.</a:t>
            </a:r>
          </a:p>
          <a:p>
            <a:endParaRPr lang="en-US" dirty="0"/>
          </a:p>
          <a:p>
            <a:r>
              <a:rPr lang="en-US" dirty="0"/>
              <a:t>Each field can be accessed for more in-depth investigation.</a:t>
            </a:r>
          </a:p>
        </p:txBody>
      </p:sp>
    </p:spTree>
    <p:extLst>
      <p:ext uri="{BB962C8B-B14F-4D97-AF65-F5344CB8AC3E}">
        <p14:creationId xmlns:p14="http://schemas.microsoft.com/office/powerpoint/2010/main" val="1998670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Item Shortage Report</a:t>
            </a:r>
          </a:p>
        </p:txBody>
      </p:sp>
      <p:pic>
        <p:nvPicPr>
          <p:cNvPr id="4" name="Picture 3" descr="Graphical user interface, text, application, email&#10;&#10;Description automatically generated">
            <a:extLst>
              <a:ext uri="{FF2B5EF4-FFF2-40B4-BE49-F238E27FC236}">
                <a16:creationId xmlns:a16="http://schemas.microsoft.com/office/drawing/2014/main" id="{689E4FB9-8A12-7270-5033-6D7722621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716" y="1201351"/>
            <a:ext cx="9853246" cy="3121144"/>
          </a:xfrm>
          <a:prstGeom prst="rect">
            <a:avLst/>
          </a:prstGeom>
        </p:spPr>
      </p:pic>
      <p:sp>
        <p:nvSpPr>
          <p:cNvPr id="5" name="TextBox 4">
            <a:extLst>
              <a:ext uri="{FF2B5EF4-FFF2-40B4-BE49-F238E27FC236}">
                <a16:creationId xmlns:a16="http://schemas.microsoft.com/office/drawing/2014/main" id="{F9223917-7A74-2D9A-F8A7-4306F1F8E1E2}"/>
              </a:ext>
            </a:extLst>
          </p:cNvPr>
          <p:cNvSpPr txBox="1"/>
          <p:nvPr/>
        </p:nvSpPr>
        <p:spPr>
          <a:xfrm>
            <a:off x="423485" y="4985238"/>
            <a:ext cx="11345029" cy="369332"/>
          </a:xfrm>
          <a:prstGeom prst="rect">
            <a:avLst/>
          </a:prstGeom>
          <a:noFill/>
        </p:spPr>
        <p:txBody>
          <a:bodyPr wrap="none" rtlCol="0">
            <a:spAutoFit/>
          </a:bodyPr>
          <a:lstStyle/>
          <a:p>
            <a:r>
              <a:rPr lang="en-US" dirty="0"/>
              <a:t>Users can also access the category/department’s </a:t>
            </a:r>
            <a:r>
              <a:rPr lang="en-US" b="1" dirty="0">
                <a:solidFill>
                  <a:srgbClr val="FF0000"/>
                </a:solidFill>
              </a:rPr>
              <a:t>Non-Itemized Adjustments </a:t>
            </a:r>
            <a:r>
              <a:rPr lang="en-US" dirty="0"/>
              <a:t>by selecting its corresponding retail value.</a:t>
            </a:r>
          </a:p>
        </p:txBody>
      </p:sp>
      <p:sp>
        <p:nvSpPr>
          <p:cNvPr id="6" name="Arrow: Up 5">
            <a:extLst>
              <a:ext uri="{FF2B5EF4-FFF2-40B4-BE49-F238E27FC236}">
                <a16:creationId xmlns:a16="http://schemas.microsoft.com/office/drawing/2014/main" id="{C786ADFA-57C0-43B5-55EF-C25F085658EC}"/>
              </a:ext>
            </a:extLst>
          </p:cNvPr>
          <p:cNvSpPr/>
          <p:nvPr/>
        </p:nvSpPr>
        <p:spPr>
          <a:xfrm>
            <a:off x="9957732" y="4292052"/>
            <a:ext cx="310393" cy="59034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3268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Item Shortage Report</a:t>
            </a:r>
          </a:p>
        </p:txBody>
      </p:sp>
      <p:pic>
        <p:nvPicPr>
          <p:cNvPr id="9" name="Picture 8" descr="Table&#10;&#10;Description automatically generated with medium confidence">
            <a:extLst>
              <a:ext uri="{FF2B5EF4-FFF2-40B4-BE49-F238E27FC236}">
                <a16:creationId xmlns:a16="http://schemas.microsoft.com/office/drawing/2014/main" id="{4AF61388-4BBC-0355-6C4F-D31E63FCE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619" y="1132514"/>
            <a:ext cx="2898261" cy="4324524"/>
          </a:xfrm>
          <a:prstGeom prst="rect">
            <a:avLst/>
          </a:prstGeom>
        </p:spPr>
      </p:pic>
      <p:sp>
        <p:nvSpPr>
          <p:cNvPr id="10" name="TextBox 9">
            <a:extLst>
              <a:ext uri="{FF2B5EF4-FFF2-40B4-BE49-F238E27FC236}">
                <a16:creationId xmlns:a16="http://schemas.microsoft.com/office/drawing/2014/main" id="{80268F90-A421-A942-CAD1-D0F098F6B94F}"/>
              </a:ext>
            </a:extLst>
          </p:cNvPr>
          <p:cNvSpPr txBox="1"/>
          <p:nvPr/>
        </p:nvSpPr>
        <p:spPr>
          <a:xfrm>
            <a:off x="142612" y="2228671"/>
            <a:ext cx="6580372" cy="2031325"/>
          </a:xfrm>
          <a:prstGeom prst="rect">
            <a:avLst/>
          </a:prstGeom>
          <a:noFill/>
        </p:spPr>
        <p:txBody>
          <a:bodyPr wrap="square" rtlCol="0">
            <a:spAutoFit/>
          </a:bodyPr>
          <a:lstStyle/>
          <a:p>
            <a:r>
              <a:rPr lang="en-US" dirty="0">
                <a:solidFill>
                  <a:srgbClr val="23282D"/>
                </a:solidFill>
              </a:rPr>
              <a:t>Result:</a:t>
            </a:r>
          </a:p>
          <a:p>
            <a:r>
              <a:rPr lang="en-US" b="0" i="0" dirty="0">
                <a:solidFill>
                  <a:srgbClr val="23282D"/>
                </a:solidFill>
                <a:effectLst/>
              </a:rPr>
              <a:t>Users will be displayed the category/departments Non-Itemized Adjustment details report.</a:t>
            </a:r>
          </a:p>
          <a:p>
            <a:endParaRPr lang="en-US" b="0" i="0" dirty="0">
              <a:solidFill>
                <a:srgbClr val="23282D"/>
              </a:solidFill>
              <a:effectLst/>
            </a:endParaRPr>
          </a:p>
          <a:p>
            <a:r>
              <a:rPr lang="en-US" b="0" i="0" dirty="0">
                <a:solidFill>
                  <a:srgbClr val="23282D"/>
                </a:solidFill>
                <a:effectLst/>
              </a:rPr>
              <a:t>Non-itemized adjustments for category/department represent the difference between the inventory short by category and inventory short by items.</a:t>
            </a:r>
          </a:p>
        </p:txBody>
      </p:sp>
    </p:spTree>
    <p:extLst>
      <p:ext uri="{BB962C8B-B14F-4D97-AF65-F5344CB8AC3E}">
        <p14:creationId xmlns:p14="http://schemas.microsoft.com/office/powerpoint/2010/main" val="39812788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Short / Over Report</a:t>
            </a:r>
          </a:p>
        </p:txBody>
      </p:sp>
      <p:sp>
        <p:nvSpPr>
          <p:cNvPr id="3" name="TextBox 2">
            <a:extLst>
              <a:ext uri="{FF2B5EF4-FFF2-40B4-BE49-F238E27FC236}">
                <a16:creationId xmlns:a16="http://schemas.microsoft.com/office/drawing/2014/main" id="{AEA5EBDC-F8D6-824E-2C8F-6DA4F9949E38}"/>
              </a:ext>
            </a:extLst>
          </p:cNvPr>
          <p:cNvSpPr txBox="1"/>
          <p:nvPr/>
        </p:nvSpPr>
        <p:spPr>
          <a:xfrm>
            <a:off x="234893" y="1459684"/>
            <a:ext cx="5612234" cy="1631216"/>
          </a:xfrm>
          <a:prstGeom prst="rect">
            <a:avLst/>
          </a:prstGeom>
          <a:noFill/>
        </p:spPr>
        <p:txBody>
          <a:bodyPr wrap="square" rtlCol="0">
            <a:spAutoFit/>
          </a:bodyPr>
          <a:lstStyle/>
          <a:p>
            <a:r>
              <a:rPr lang="en-US" sz="2000" b="0" i="0" dirty="0">
                <a:effectLst/>
              </a:rPr>
              <a:t>The Consolidated Inventory Short / Over report provides an overview of all stores within the account and results from the latest inventories, as well as year-to-date inventory results and shrink percentages. </a:t>
            </a:r>
          </a:p>
        </p:txBody>
      </p:sp>
      <p:sp>
        <p:nvSpPr>
          <p:cNvPr id="4" name="TextBox 3">
            <a:extLst>
              <a:ext uri="{FF2B5EF4-FFF2-40B4-BE49-F238E27FC236}">
                <a16:creationId xmlns:a16="http://schemas.microsoft.com/office/drawing/2014/main" id="{D52B8430-EBA9-AA3D-0C08-591F54F8B58D}"/>
              </a:ext>
            </a:extLst>
          </p:cNvPr>
          <p:cNvSpPr txBox="1"/>
          <p:nvPr/>
        </p:nvSpPr>
        <p:spPr>
          <a:xfrm>
            <a:off x="234893" y="3328960"/>
            <a:ext cx="5646689" cy="1938992"/>
          </a:xfrm>
          <a:prstGeom prst="rect">
            <a:avLst/>
          </a:prstGeom>
          <a:noFill/>
        </p:spPr>
        <p:txBody>
          <a:bodyPr wrap="square" rtlCol="0">
            <a:spAutoFit/>
          </a:bodyPr>
          <a:lstStyle/>
          <a:p>
            <a:r>
              <a:rPr lang="en-US" sz="2000" b="0" i="0" dirty="0">
                <a:effectLst/>
              </a:rPr>
              <a:t>You can find the report at:</a:t>
            </a:r>
          </a:p>
          <a:p>
            <a:endParaRPr lang="en-US" sz="2000" b="0" i="0" dirty="0">
              <a:effectLst/>
            </a:endParaRPr>
          </a:p>
          <a:p>
            <a:r>
              <a:rPr lang="en-US" sz="2000" b="1" i="0" dirty="0">
                <a:solidFill>
                  <a:srgbClr val="FF0000"/>
                </a:solidFill>
                <a:effectLst/>
              </a:rPr>
              <a:t>Reports</a:t>
            </a:r>
            <a:r>
              <a:rPr lang="en-US" sz="2000" b="0" i="0" dirty="0">
                <a:solidFill>
                  <a:srgbClr val="FF0000"/>
                </a:solidFill>
                <a:effectLst/>
              </a:rPr>
              <a:t> </a:t>
            </a:r>
          </a:p>
          <a:p>
            <a:r>
              <a:rPr lang="en-US" sz="2000" b="0" i="0" dirty="0">
                <a:solidFill>
                  <a:srgbClr val="FF0000"/>
                </a:solidFill>
                <a:effectLst/>
              </a:rPr>
              <a:t>&gt; </a:t>
            </a:r>
            <a:r>
              <a:rPr lang="en-US" sz="2000" b="1" i="0" dirty="0">
                <a:solidFill>
                  <a:srgbClr val="FF0000"/>
                </a:solidFill>
                <a:effectLst/>
              </a:rPr>
              <a:t>Store</a:t>
            </a:r>
            <a:r>
              <a:rPr lang="en-US" sz="2000" b="0" i="0" dirty="0">
                <a:solidFill>
                  <a:srgbClr val="FF0000"/>
                </a:solidFill>
                <a:effectLst/>
              </a:rPr>
              <a:t> </a:t>
            </a:r>
          </a:p>
          <a:p>
            <a:r>
              <a:rPr lang="en-US" sz="2000" b="0" i="0" dirty="0">
                <a:effectLst/>
              </a:rPr>
              <a:t>Scroll dow</a:t>
            </a:r>
            <a:r>
              <a:rPr lang="en-US" sz="2000" dirty="0"/>
              <a:t>n to the </a:t>
            </a:r>
            <a:r>
              <a:rPr lang="en-US" sz="2000" b="1" i="0" dirty="0">
                <a:effectLst/>
              </a:rPr>
              <a:t>Inventory</a:t>
            </a:r>
            <a:r>
              <a:rPr lang="en-US" sz="2000" b="0" i="0" dirty="0">
                <a:effectLst/>
              </a:rPr>
              <a:t> and </a:t>
            </a:r>
            <a:r>
              <a:rPr lang="en-US" sz="2000" b="1" i="0" dirty="0">
                <a:effectLst/>
              </a:rPr>
              <a:t>Shortages </a:t>
            </a:r>
            <a:r>
              <a:rPr lang="en-US" sz="2000" i="0" dirty="0">
                <a:effectLst/>
              </a:rPr>
              <a:t>section. </a:t>
            </a:r>
          </a:p>
          <a:p>
            <a:r>
              <a:rPr lang="en-US" sz="2000" b="0" i="0" dirty="0">
                <a:solidFill>
                  <a:srgbClr val="FF0000"/>
                </a:solidFill>
                <a:effectLst/>
              </a:rPr>
              <a:t>&gt; </a:t>
            </a:r>
            <a:r>
              <a:rPr lang="en-US" sz="2000" b="1" i="0" dirty="0">
                <a:solidFill>
                  <a:srgbClr val="FF0000"/>
                </a:solidFill>
                <a:effectLst/>
              </a:rPr>
              <a:t>Consolidated Inventory Short/Over</a:t>
            </a:r>
            <a:endParaRPr lang="en-US" sz="2000" dirty="0">
              <a:solidFill>
                <a:srgbClr val="FF0000"/>
              </a:solidFill>
            </a:endParaRPr>
          </a:p>
        </p:txBody>
      </p:sp>
      <p:pic>
        <p:nvPicPr>
          <p:cNvPr id="6" name="Picture 5" descr="Application&#10;&#10;Description automatically generated with medium confidence">
            <a:extLst>
              <a:ext uri="{FF2B5EF4-FFF2-40B4-BE49-F238E27FC236}">
                <a16:creationId xmlns:a16="http://schemas.microsoft.com/office/drawing/2014/main" id="{88807BF8-24E7-E50D-6EB5-36956C2A0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239" y="1192196"/>
            <a:ext cx="1657226" cy="4273528"/>
          </a:xfrm>
          <a:prstGeom prst="rect">
            <a:avLst/>
          </a:prstGeom>
        </p:spPr>
      </p:pic>
      <p:pic>
        <p:nvPicPr>
          <p:cNvPr id="8" name="Picture 7" descr="Table&#10;&#10;Description automatically generated">
            <a:extLst>
              <a:ext uri="{FF2B5EF4-FFF2-40B4-BE49-F238E27FC236}">
                <a16:creationId xmlns:a16="http://schemas.microsoft.com/office/drawing/2014/main" id="{B6DA2B42-99AF-DCC3-C236-A41521AED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0914" y="1882006"/>
            <a:ext cx="3330229" cy="3093988"/>
          </a:xfrm>
          <a:prstGeom prst="rect">
            <a:avLst/>
          </a:prstGeom>
        </p:spPr>
      </p:pic>
      <p:sp>
        <p:nvSpPr>
          <p:cNvPr id="9" name="Rectangle 8">
            <a:extLst>
              <a:ext uri="{FF2B5EF4-FFF2-40B4-BE49-F238E27FC236}">
                <a16:creationId xmlns:a16="http://schemas.microsoft.com/office/drawing/2014/main" id="{33C4EC20-F3E8-8A3F-DD06-63FD65CA745E}"/>
              </a:ext>
            </a:extLst>
          </p:cNvPr>
          <p:cNvSpPr/>
          <p:nvPr/>
        </p:nvSpPr>
        <p:spPr>
          <a:xfrm>
            <a:off x="5914239" y="1317072"/>
            <a:ext cx="1593908" cy="4781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ECF2ED-C84B-0B2D-E2D1-AA4B1BA8C8DB}"/>
              </a:ext>
            </a:extLst>
          </p:cNvPr>
          <p:cNvSpPr/>
          <p:nvPr/>
        </p:nvSpPr>
        <p:spPr>
          <a:xfrm>
            <a:off x="5945898" y="2423868"/>
            <a:ext cx="1593908" cy="4781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1CA3BD-93E5-E74F-F2C2-38C45733461E}"/>
              </a:ext>
            </a:extLst>
          </p:cNvPr>
          <p:cNvSpPr/>
          <p:nvPr/>
        </p:nvSpPr>
        <p:spPr>
          <a:xfrm>
            <a:off x="8112154" y="2902040"/>
            <a:ext cx="3241646" cy="1888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4904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pPr lvl="0">
              <a:lnSpc>
                <a:spcPct val="100000"/>
              </a:lnSpc>
            </a:pPr>
            <a:r>
              <a:rPr lang="en-US" dirty="0"/>
              <a:t>Itemized Inventory – Short / Over Report</a:t>
            </a:r>
          </a:p>
        </p:txBody>
      </p:sp>
      <p:pic>
        <p:nvPicPr>
          <p:cNvPr id="7" name="Picture 6" descr="Graphical user interface, application, Word&#10;&#10;Description automatically generated">
            <a:extLst>
              <a:ext uri="{FF2B5EF4-FFF2-40B4-BE49-F238E27FC236}">
                <a16:creationId xmlns:a16="http://schemas.microsoft.com/office/drawing/2014/main" id="{BD3A6622-6E79-F923-DEBD-6832D5FECE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8761" y="1911361"/>
            <a:ext cx="7930393" cy="3035278"/>
          </a:xfrm>
          <a:prstGeom prst="rect">
            <a:avLst/>
          </a:prstGeom>
        </p:spPr>
      </p:pic>
      <p:sp>
        <p:nvSpPr>
          <p:cNvPr id="12" name="TextBox 11">
            <a:extLst>
              <a:ext uri="{FF2B5EF4-FFF2-40B4-BE49-F238E27FC236}">
                <a16:creationId xmlns:a16="http://schemas.microsoft.com/office/drawing/2014/main" id="{C7737050-6F57-5AE7-F90F-FD20105FF231}"/>
              </a:ext>
            </a:extLst>
          </p:cNvPr>
          <p:cNvSpPr txBox="1"/>
          <p:nvPr/>
        </p:nvSpPr>
        <p:spPr>
          <a:xfrm>
            <a:off x="0" y="1059809"/>
            <a:ext cx="4271419" cy="5355312"/>
          </a:xfrm>
          <a:prstGeom prst="rect">
            <a:avLst/>
          </a:prstGeom>
          <a:noFill/>
        </p:spPr>
        <p:txBody>
          <a:bodyPr wrap="square" rtlCol="0">
            <a:spAutoFit/>
          </a:bodyPr>
          <a:lstStyle/>
          <a:p>
            <a:r>
              <a:rPr lang="en-US" i="0" dirty="0">
                <a:effectLst/>
              </a:rPr>
              <a:t>Based on the report data, you can monitor the dates of the last inventory conducted per store within the main account.</a:t>
            </a:r>
          </a:p>
          <a:p>
            <a:endParaRPr lang="en-US" i="0" dirty="0">
              <a:effectLst/>
            </a:endParaRPr>
          </a:p>
          <a:p>
            <a:pPr algn="l"/>
            <a:r>
              <a:rPr lang="en-US" i="0" dirty="0">
                <a:effectLst/>
              </a:rPr>
              <a:t>The report contains the following information:</a:t>
            </a:r>
          </a:p>
          <a:p>
            <a:pPr algn="l"/>
            <a:endParaRPr lang="en-US" i="0" dirty="0">
              <a:effectLst/>
            </a:endParaRPr>
          </a:p>
          <a:p>
            <a:pPr algn="l">
              <a:buFont typeface="Arial" panose="020B0604020202020204" pitchFamily="34" charset="0"/>
              <a:buChar char="•"/>
            </a:pPr>
            <a:r>
              <a:rPr lang="en-US" i="0" dirty="0">
                <a:effectLst/>
              </a:rPr>
              <a:t>Station Name</a:t>
            </a:r>
          </a:p>
          <a:p>
            <a:pPr algn="l">
              <a:buFont typeface="Arial" panose="020B0604020202020204" pitchFamily="34" charset="0"/>
              <a:buChar char="•"/>
            </a:pPr>
            <a:r>
              <a:rPr lang="en-US" i="0" dirty="0">
                <a:effectLst/>
              </a:rPr>
              <a:t>Last Inventory Date</a:t>
            </a:r>
          </a:p>
          <a:p>
            <a:pPr algn="l">
              <a:buFont typeface="Arial" panose="020B0604020202020204" pitchFamily="34" charset="0"/>
              <a:buChar char="•"/>
            </a:pPr>
            <a:r>
              <a:rPr lang="en-US" i="0" dirty="0">
                <a:effectLst/>
              </a:rPr>
              <a:t>Last Inventory Results</a:t>
            </a:r>
          </a:p>
          <a:p>
            <a:pPr algn="l">
              <a:buFont typeface="Arial" panose="020B0604020202020204" pitchFamily="34" charset="0"/>
              <a:buChar char="•"/>
            </a:pPr>
            <a:r>
              <a:rPr lang="en-US" i="0" dirty="0">
                <a:effectLst/>
              </a:rPr>
              <a:t>Short/Over YTD</a:t>
            </a:r>
          </a:p>
          <a:p>
            <a:pPr algn="l">
              <a:buFont typeface="Arial" panose="020B0604020202020204" pitchFamily="34" charset="0"/>
              <a:buChar char="•"/>
            </a:pPr>
            <a:r>
              <a:rPr lang="en-US" i="0" dirty="0">
                <a:effectLst/>
              </a:rPr>
              <a:t>Short/Over YTD as a Percent of Total Sales</a:t>
            </a:r>
          </a:p>
          <a:p>
            <a:pPr algn="l">
              <a:buFont typeface="Arial" panose="020B0604020202020204" pitchFamily="34" charset="0"/>
              <a:buChar char="•"/>
            </a:pPr>
            <a:r>
              <a:rPr lang="en-US" i="0" dirty="0">
                <a:effectLst/>
              </a:rPr>
              <a:t>12 Months Short/Over Summary</a:t>
            </a:r>
          </a:p>
          <a:p>
            <a:pPr algn="l">
              <a:buFont typeface="Arial" panose="020B0604020202020204" pitchFamily="34" charset="0"/>
              <a:buChar char="•"/>
            </a:pPr>
            <a:r>
              <a:rPr lang="en-US" i="0" dirty="0">
                <a:effectLst/>
              </a:rPr>
              <a:t>12 Month Short / Over as a Percent of Total Sales</a:t>
            </a:r>
          </a:p>
          <a:p>
            <a:pPr algn="l">
              <a:buFont typeface="Arial" panose="020B0604020202020204" pitchFamily="34" charset="0"/>
              <a:buChar char="•"/>
            </a:pPr>
            <a:r>
              <a:rPr lang="en-US" i="0" dirty="0">
                <a:effectLst/>
              </a:rPr>
              <a:t>Inventory Data are Actual On</a:t>
            </a:r>
          </a:p>
          <a:p>
            <a:endParaRPr lang="en-US" b="0" i="0" dirty="0">
              <a:solidFill>
                <a:srgbClr val="23282D"/>
              </a:solidFill>
              <a:effectLst/>
              <a:latin typeface="Segoe UI Regular"/>
            </a:endParaRPr>
          </a:p>
          <a:p>
            <a:endParaRPr lang="en-US" dirty="0">
              <a:solidFill>
                <a:srgbClr val="23282D"/>
              </a:solidFill>
              <a:latin typeface="Segoe UI Regular"/>
            </a:endParaRPr>
          </a:p>
          <a:p>
            <a:endParaRPr lang="en-US" dirty="0"/>
          </a:p>
        </p:txBody>
      </p:sp>
    </p:spTree>
    <p:extLst>
      <p:ext uri="{BB962C8B-B14F-4D97-AF65-F5344CB8AC3E}">
        <p14:creationId xmlns:p14="http://schemas.microsoft.com/office/powerpoint/2010/main" val="13573343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0762-DFD6-4265-BF66-9EFA52C75894}"/>
              </a:ext>
            </a:extLst>
          </p:cNvPr>
          <p:cNvSpPr>
            <a:spLocks noGrp="1"/>
          </p:cNvSpPr>
          <p:nvPr>
            <p:ph type="ctrTitle"/>
          </p:nvPr>
        </p:nvSpPr>
        <p:spPr/>
        <p:txBody>
          <a:bodyPr/>
          <a:lstStyle/>
          <a:p>
            <a:r>
              <a:rPr lang="en-US" b="1" dirty="0">
                <a:solidFill>
                  <a:schemeClr val="accent1"/>
                </a:solidFill>
                <a:latin typeface="+mn-lt"/>
              </a:rPr>
              <a:t>Category Level Inventory</a:t>
            </a:r>
          </a:p>
        </p:txBody>
      </p:sp>
    </p:spTree>
    <p:extLst>
      <p:ext uri="{BB962C8B-B14F-4D97-AF65-F5344CB8AC3E}">
        <p14:creationId xmlns:p14="http://schemas.microsoft.com/office/powerpoint/2010/main" val="1307169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9" y="553924"/>
            <a:ext cx="7804151" cy="533305"/>
          </a:xfrm>
        </p:spPr>
        <p:txBody>
          <a:bodyPr>
            <a:noAutofit/>
          </a:bodyPr>
          <a:lstStyle/>
          <a:p>
            <a:r>
              <a:rPr lang="en-US" dirty="0">
                <a:cs typeface="Calibri"/>
              </a:rPr>
              <a:t>Category Level Inventory</a:t>
            </a:r>
          </a:p>
        </p:txBody>
      </p:sp>
      <p:sp>
        <p:nvSpPr>
          <p:cNvPr id="11" name="Rectangle 5">
            <a:extLst>
              <a:ext uri="{FF2B5EF4-FFF2-40B4-BE49-F238E27FC236}">
                <a16:creationId xmlns:a16="http://schemas.microsoft.com/office/drawing/2014/main" id="{289E3CB0-669E-49AC-4204-FB37D9B0B0E4}"/>
              </a:ext>
            </a:extLst>
          </p:cNvPr>
          <p:cNvSpPr>
            <a:spLocks noChangeArrowheads="1"/>
          </p:cNvSpPr>
          <p:nvPr/>
        </p:nvSpPr>
        <p:spPr bwMode="auto">
          <a:xfrm>
            <a:off x="367470" y="1554183"/>
            <a:ext cx="5016380" cy="240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5220" rIns="9144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rPr>
              <a:t>In the Inventory: Non-Itemized Inventory by Category Values form, you can perform the following actions: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effectLst/>
            </a:endParaRPr>
          </a:p>
          <a:p>
            <a:pPr lvl="1" eaLnBrk="0" fontAlgn="base" hangingPunct="0">
              <a:spcBef>
                <a:spcPct val="0"/>
              </a:spcBef>
              <a:spcAft>
                <a:spcPct val="0"/>
              </a:spcAft>
              <a:buFontTx/>
              <a:buChar char="•"/>
            </a:pPr>
            <a:r>
              <a:rPr kumimoji="0" lang="en-US" altLang="en-US" sz="1600" b="0" i="0" u="none" strike="noStrike" cap="none" normalizeH="0" baseline="0" dirty="0">
                <a:ln>
                  <a:noFill/>
                </a:ln>
                <a:effectLst/>
              </a:rPr>
              <a:t>Enter inventory data by categories of items.</a:t>
            </a:r>
          </a:p>
          <a:p>
            <a:pPr lvl="1" eaLnBrk="0" fontAlgn="base" hangingPunct="0">
              <a:spcBef>
                <a:spcPct val="0"/>
              </a:spcBef>
              <a:spcAft>
                <a:spcPct val="0"/>
              </a:spcAft>
              <a:buFontTx/>
              <a:buChar char="•"/>
            </a:pPr>
            <a:r>
              <a:rPr kumimoji="0" lang="en-US" altLang="en-US" sz="1600" b="0" i="0" u="none" strike="noStrike" cap="none" normalizeH="0" baseline="0" dirty="0">
                <a:ln>
                  <a:noFill/>
                </a:ln>
                <a:effectLst/>
              </a:rPr>
              <a:t>View inventory data by categories of items for the selected date.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23282D"/>
              </a:solidFill>
              <a:effectLst/>
              <a:latin typeface="Segoe UI Semibold" panose="020B0702040204020203" pitchFamily="34" charset="0"/>
              <a:cs typeface="Segoe UI Semibold" panose="020B07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1" i="0" u="none" strike="noStrike" cap="none" normalizeH="0" baseline="0" dirty="0">
                <a:ln>
                  <a:noFill/>
                </a:ln>
                <a:solidFill>
                  <a:srgbClr val="23282D"/>
                </a:solidFill>
                <a:effectLst/>
                <a:latin typeface="Segoe UI Semibold" panose="020B0702040204020203" pitchFamily="34" charset="0"/>
                <a:cs typeface="Segoe UI Semibold" panose="020B0702040204020203" pitchFamily="34" charset="0"/>
              </a:rPr>
            </a:br>
            <a:endParaRPr kumimoji="0" lang="en-US" altLang="en-US" sz="1200" b="1" i="0" u="none" strike="noStrike" cap="none" normalizeH="0" baseline="0" dirty="0">
              <a:ln>
                <a:noFill/>
              </a:ln>
              <a:solidFill>
                <a:srgbClr val="23282D"/>
              </a:solidFill>
              <a:effectLst/>
              <a:latin typeface="Segoe UI Semibold" panose="020B0702040204020203" pitchFamily="34" charset="0"/>
              <a:cs typeface="Segoe UI Semibold" panose="020B07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3" name="Picture 12" descr="Text&#10;&#10;Description automatically generated">
            <a:extLst>
              <a:ext uri="{FF2B5EF4-FFF2-40B4-BE49-F238E27FC236}">
                <a16:creationId xmlns:a16="http://schemas.microsoft.com/office/drawing/2014/main" id="{DC616344-DF54-8399-FBB6-1208388D6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51" y="3431136"/>
            <a:ext cx="7983064" cy="1066949"/>
          </a:xfrm>
          <a:prstGeom prst="rect">
            <a:avLst/>
          </a:prstGeom>
        </p:spPr>
      </p:pic>
    </p:spTree>
    <p:extLst>
      <p:ext uri="{BB962C8B-B14F-4D97-AF65-F5344CB8AC3E}">
        <p14:creationId xmlns:p14="http://schemas.microsoft.com/office/powerpoint/2010/main" val="9904155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C81A-149D-5AB2-F0E0-29958600E061}"/>
              </a:ext>
            </a:extLst>
          </p:cNvPr>
          <p:cNvSpPr>
            <a:spLocks noGrp="1"/>
          </p:cNvSpPr>
          <p:nvPr>
            <p:ph type="title"/>
          </p:nvPr>
        </p:nvSpPr>
        <p:spPr/>
        <p:txBody>
          <a:bodyPr/>
          <a:lstStyle/>
          <a:p>
            <a:r>
              <a:rPr lang="en-US" dirty="0">
                <a:cs typeface="Calibri"/>
              </a:rPr>
              <a:t>Category Level Inventory</a:t>
            </a:r>
            <a:endParaRPr lang="en-US" dirty="0"/>
          </a:p>
        </p:txBody>
      </p:sp>
      <p:sp>
        <p:nvSpPr>
          <p:cNvPr id="4" name="TextBox 3">
            <a:extLst>
              <a:ext uri="{FF2B5EF4-FFF2-40B4-BE49-F238E27FC236}">
                <a16:creationId xmlns:a16="http://schemas.microsoft.com/office/drawing/2014/main" id="{32E6051C-FBB3-990C-506F-EB2CF2679103}"/>
              </a:ext>
            </a:extLst>
          </p:cNvPr>
          <p:cNvSpPr txBox="1"/>
          <p:nvPr/>
        </p:nvSpPr>
        <p:spPr>
          <a:xfrm>
            <a:off x="735023" y="2231458"/>
            <a:ext cx="4794105" cy="2185214"/>
          </a:xfrm>
          <a:prstGeom prst="rect">
            <a:avLst/>
          </a:prstGeom>
          <a:noFill/>
        </p:spPr>
        <p:txBody>
          <a:bodyPr wrap="square" rtlCol="0">
            <a:spAutoFit/>
          </a:bodyPr>
          <a:lstStyle/>
          <a:p>
            <a:pPr algn="l"/>
            <a:r>
              <a:rPr lang="en-US" sz="2000" b="0" i="0" dirty="0">
                <a:effectLst/>
              </a:rPr>
              <a:t>To enter inventory by categories:</a:t>
            </a:r>
          </a:p>
          <a:p>
            <a:pPr algn="l"/>
            <a:endParaRPr lang="en-US" sz="2000" b="0" i="0" dirty="0">
              <a:effectLst/>
            </a:endParaRPr>
          </a:p>
          <a:p>
            <a:pPr algn="l"/>
            <a:r>
              <a:rPr lang="en-US" sz="2000" b="0" i="0" dirty="0">
                <a:effectLst/>
              </a:rPr>
              <a:t>From the CStoreOffice® main page, go to: </a:t>
            </a:r>
          </a:p>
          <a:p>
            <a:pPr marL="742950" lvl="1" indent="-285750">
              <a:buFont typeface="Wingdings" panose="05000000000000000000" pitchFamily="2" charset="2"/>
              <a:buChar char="Ø"/>
            </a:pPr>
            <a:r>
              <a:rPr lang="en-US" sz="2000" b="1" i="0" dirty="0">
                <a:solidFill>
                  <a:srgbClr val="FF0000"/>
                </a:solidFill>
                <a:effectLst/>
              </a:rPr>
              <a:t>Inventory</a:t>
            </a:r>
            <a:r>
              <a:rPr lang="en-US" sz="2000" b="0" i="0" dirty="0">
                <a:solidFill>
                  <a:srgbClr val="FF0000"/>
                </a:solidFill>
                <a:effectLst/>
              </a:rPr>
              <a:t> </a:t>
            </a:r>
          </a:p>
          <a:p>
            <a:pPr marL="1200150" lvl="2" indent="-285750">
              <a:buFont typeface="Wingdings" panose="05000000000000000000" pitchFamily="2" charset="2"/>
              <a:buChar char="Ø"/>
            </a:pPr>
            <a:r>
              <a:rPr lang="en-US" sz="2000" b="1" i="0" dirty="0">
                <a:solidFill>
                  <a:srgbClr val="FF0000"/>
                </a:solidFill>
                <a:effectLst/>
              </a:rPr>
              <a:t>Counts</a:t>
            </a:r>
            <a:endParaRPr lang="en-US" sz="2000" dirty="0">
              <a:solidFill>
                <a:srgbClr val="FF0000"/>
              </a:solidFill>
            </a:endParaRPr>
          </a:p>
          <a:p>
            <a:pPr marL="285750" indent="-285750" algn="l">
              <a:buFont typeface="Wingdings" panose="05000000000000000000" pitchFamily="2" charset="2"/>
              <a:buChar char="Ø"/>
            </a:pPr>
            <a:endParaRPr lang="en-US" b="0" i="0" dirty="0">
              <a:effectLst/>
            </a:endParaRPr>
          </a:p>
          <a:p>
            <a:endParaRPr lang="en-US" dirty="0"/>
          </a:p>
        </p:txBody>
      </p:sp>
      <p:pic>
        <p:nvPicPr>
          <p:cNvPr id="6" name="Picture 5" descr="Graphical user interface, application, Word&#10;&#10;Description automatically generated">
            <a:extLst>
              <a:ext uri="{FF2B5EF4-FFF2-40B4-BE49-F238E27FC236}">
                <a16:creationId xmlns:a16="http://schemas.microsoft.com/office/drawing/2014/main" id="{F2E41982-13A6-E3F1-4124-56B98AD14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159164"/>
            <a:ext cx="4148258" cy="4175914"/>
          </a:xfrm>
          <a:prstGeom prst="rect">
            <a:avLst/>
          </a:prstGeom>
        </p:spPr>
      </p:pic>
      <p:sp>
        <p:nvSpPr>
          <p:cNvPr id="7" name="Rectangle 6">
            <a:extLst>
              <a:ext uri="{FF2B5EF4-FFF2-40B4-BE49-F238E27FC236}">
                <a16:creationId xmlns:a16="http://schemas.microsoft.com/office/drawing/2014/main" id="{A8456ED0-1CBB-FC29-9981-F5D3C54E7DA2}"/>
              </a:ext>
            </a:extLst>
          </p:cNvPr>
          <p:cNvSpPr/>
          <p:nvPr/>
        </p:nvSpPr>
        <p:spPr>
          <a:xfrm>
            <a:off x="7443387" y="1450109"/>
            <a:ext cx="656904" cy="2955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FA333C-0B79-3C85-AD01-9FCED2C3441E}"/>
              </a:ext>
            </a:extLst>
          </p:cNvPr>
          <p:cNvSpPr/>
          <p:nvPr/>
        </p:nvSpPr>
        <p:spPr>
          <a:xfrm>
            <a:off x="7443387" y="1974078"/>
            <a:ext cx="922946" cy="2103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26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C555-997C-7D52-096B-07EA29150CBD}"/>
              </a:ext>
            </a:extLst>
          </p:cNvPr>
          <p:cNvSpPr>
            <a:spLocks noGrp="1"/>
          </p:cNvSpPr>
          <p:nvPr>
            <p:ph type="title"/>
          </p:nvPr>
        </p:nvSpPr>
        <p:spPr/>
        <p:txBody>
          <a:bodyPr/>
          <a:lstStyle/>
          <a:p>
            <a:r>
              <a:rPr lang="en-US" dirty="0"/>
              <a:t>Itemized Inventory – 3</a:t>
            </a:r>
            <a:r>
              <a:rPr lang="en-US" baseline="30000" dirty="0"/>
              <a:t>rd</a:t>
            </a:r>
            <a:r>
              <a:rPr lang="en-US" dirty="0"/>
              <a:t> Party</a:t>
            </a:r>
          </a:p>
        </p:txBody>
      </p:sp>
      <p:sp>
        <p:nvSpPr>
          <p:cNvPr id="3" name="TextBox 2">
            <a:extLst>
              <a:ext uri="{FF2B5EF4-FFF2-40B4-BE49-F238E27FC236}">
                <a16:creationId xmlns:a16="http://schemas.microsoft.com/office/drawing/2014/main" id="{CD7771BA-C983-2AA1-90AB-ACE04E6DAE58}"/>
              </a:ext>
            </a:extLst>
          </p:cNvPr>
          <p:cNvSpPr txBox="1"/>
          <p:nvPr/>
        </p:nvSpPr>
        <p:spPr>
          <a:xfrm>
            <a:off x="1369314" y="1613118"/>
            <a:ext cx="3349950" cy="36317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b="0" i="0" dirty="0">
                <a:effectLst/>
              </a:rPr>
              <a:t>You can conduct physical inventory using a 3</a:t>
            </a:r>
            <a:r>
              <a:rPr lang="en-US" b="0" i="0" baseline="30000" dirty="0">
                <a:effectLst/>
              </a:rPr>
              <a:t>rd</a:t>
            </a:r>
            <a:r>
              <a:rPr lang="en-US" b="0" i="0" dirty="0">
                <a:effectLst/>
              </a:rPr>
              <a:t> party service and then upload this data to CStoreOffice®.</a:t>
            </a:r>
            <a:r>
              <a:rPr kumimoji="0" lang="en-US" altLang="en-US" sz="1800" b="0" i="0" u="none" strike="noStrike" cap="none" normalizeH="0" baseline="0" dirty="0">
                <a:ln>
                  <a:noFill/>
                </a:ln>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effectLst/>
              </a:rPr>
              <a:t>To conduct a physical inventory using a 3rd party service:</a:t>
            </a:r>
          </a:p>
          <a:p>
            <a:pPr marR="0" lvl="0" algn="l"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a:ln>
                <a:noFill/>
              </a:ln>
              <a:effectLst/>
            </a:endParaRP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effectLst/>
              </a:rPr>
              <a:t>In CStoreOffice®, go to </a:t>
            </a:r>
          </a:p>
          <a:p>
            <a:pPr marR="0" lvl="0" algn="l" defTabSz="914400" rtl="0" eaLnBrk="0" fontAlgn="base" latinLnBrk="0" hangingPunct="0">
              <a:lnSpc>
                <a:spcPct val="100000"/>
              </a:lnSpc>
              <a:spcBef>
                <a:spcPct val="0"/>
              </a:spcBef>
              <a:spcAft>
                <a:spcPct val="0"/>
              </a:spcAft>
              <a:buClrTx/>
              <a:buSzTx/>
              <a:tabLst/>
            </a:pPr>
            <a:endParaRPr lang="en-US" altLang="en-US" dirty="0"/>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rgbClr val="FF0000"/>
                </a:solidFill>
                <a:effectLst/>
              </a:rPr>
              <a:t>Inventory</a:t>
            </a:r>
          </a:p>
          <a:p>
            <a:pPr marL="742950" lvl="1" indent="-285750" eaLnBrk="0" fontAlgn="base" hangingPunct="0">
              <a:spcBef>
                <a:spcPct val="0"/>
              </a:spcBef>
              <a:spcAft>
                <a:spcPct val="0"/>
              </a:spcAft>
              <a:buFont typeface="Wingdings" panose="05000000000000000000" pitchFamily="2" charset="2"/>
              <a:buChar char="Ø"/>
            </a:pPr>
            <a:r>
              <a:rPr kumimoji="0" lang="en-US" altLang="en-US" b="1" i="0" u="none" strike="noStrike" cap="none" normalizeH="0" baseline="0" dirty="0">
                <a:ln>
                  <a:noFill/>
                </a:ln>
                <a:solidFill>
                  <a:srgbClr val="FF0000"/>
                </a:solidFill>
                <a:effectLst/>
              </a:rPr>
              <a:t>Counts</a:t>
            </a:r>
            <a:endParaRPr kumimoji="0" lang="en-US" altLang="en-US" b="0" i="0" u="none" strike="noStrike" cap="none" normalizeH="0" baseline="0" dirty="0">
              <a:ln>
                <a:noFill/>
              </a:ln>
              <a:solidFill>
                <a:srgbClr val="FF0000"/>
              </a:solidFill>
              <a:effectLst/>
            </a:endParaRPr>
          </a:p>
          <a:p>
            <a:endParaRPr lang="en-US" dirty="0"/>
          </a:p>
        </p:txBody>
      </p:sp>
      <p:pic>
        <p:nvPicPr>
          <p:cNvPr id="7" name="Picture 6" descr="Graphical user interface, application&#10;&#10;Description automatically generated">
            <a:extLst>
              <a:ext uri="{FF2B5EF4-FFF2-40B4-BE49-F238E27FC236}">
                <a16:creationId xmlns:a16="http://schemas.microsoft.com/office/drawing/2014/main" id="{B616AB91-A9CA-1080-E543-01404E660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159163"/>
            <a:ext cx="5426909" cy="4252634"/>
          </a:xfrm>
          <a:prstGeom prst="rect">
            <a:avLst/>
          </a:prstGeom>
        </p:spPr>
      </p:pic>
      <p:sp>
        <p:nvSpPr>
          <p:cNvPr id="8" name="Rectangle 7">
            <a:extLst>
              <a:ext uri="{FF2B5EF4-FFF2-40B4-BE49-F238E27FC236}">
                <a16:creationId xmlns:a16="http://schemas.microsoft.com/office/drawing/2014/main" id="{211F9F0F-5A38-7ACE-E75D-5F2976B2B66D}"/>
              </a:ext>
            </a:extLst>
          </p:cNvPr>
          <p:cNvSpPr/>
          <p:nvPr/>
        </p:nvSpPr>
        <p:spPr>
          <a:xfrm>
            <a:off x="7450120" y="1376218"/>
            <a:ext cx="631700" cy="3068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2F0B97-2607-5628-3E07-86442670D679}"/>
              </a:ext>
            </a:extLst>
          </p:cNvPr>
          <p:cNvSpPr/>
          <p:nvPr/>
        </p:nvSpPr>
        <p:spPr>
          <a:xfrm>
            <a:off x="7450120" y="1909394"/>
            <a:ext cx="871844" cy="1687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0558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C555-997C-7D52-096B-07EA29150CBD}"/>
              </a:ext>
            </a:extLst>
          </p:cNvPr>
          <p:cNvSpPr>
            <a:spLocks noGrp="1"/>
          </p:cNvSpPr>
          <p:nvPr>
            <p:ph type="title"/>
          </p:nvPr>
        </p:nvSpPr>
        <p:spPr/>
        <p:txBody>
          <a:bodyPr/>
          <a:lstStyle/>
          <a:p>
            <a:r>
              <a:rPr lang="en-US" dirty="0"/>
              <a:t>Category Level Inventory</a:t>
            </a:r>
          </a:p>
        </p:txBody>
      </p:sp>
      <p:sp>
        <p:nvSpPr>
          <p:cNvPr id="5" name="TextBox 4">
            <a:extLst>
              <a:ext uri="{FF2B5EF4-FFF2-40B4-BE49-F238E27FC236}">
                <a16:creationId xmlns:a16="http://schemas.microsoft.com/office/drawing/2014/main" id="{DB995139-8338-CC30-1815-088F0276DB27}"/>
              </a:ext>
            </a:extLst>
          </p:cNvPr>
          <p:cNvSpPr txBox="1"/>
          <p:nvPr/>
        </p:nvSpPr>
        <p:spPr>
          <a:xfrm>
            <a:off x="593902" y="2095334"/>
            <a:ext cx="3794333" cy="1323439"/>
          </a:xfrm>
          <a:prstGeom prst="rect">
            <a:avLst/>
          </a:prstGeom>
          <a:noFill/>
        </p:spPr>
        <p:txBody>
          <a:bodyPr wrap="square">
            <a:spAutoFit/>
          </a:bodyPr>
          <a:lstStyle/>
          <a:p>
            <a:pPr algn="l"/>
            <a:r>
              <a:rPr lang="en-US" sz="2000" b="0" i="0" dirty="0">
                <a:effectLst/>
              </a:rPr>
              <a:t>In the left menu, select:</a:t>
            </a:r>
          </a:p>
          <a:p>
            <a:pPr algn="l"/>
            <a:endParaRPr lang="en-US" sz="2000" b="0" i="0" dirty="0">
              <a:effectLst/>
            </a:endParaRPr>
          </a:p>
          <a:p>
            <a:pPr marL="742950" lvl="1" indent="-285750">
              <a:buFont typeface="Wingdings" panose="05000000000000000000" pitchFamily="2" charset="2"/>
              <a:buChar char="Ø"/>
            </a:pPr>
            <a:r>
              <a:rPr lang="en-US" sz="2000" b="1" i="0" dirty="0">
                <a:solidFill>
                  <a:srgbClr val="FF0000"/>
                </a:solidFill>
                <a:effectLst/>
              </a:rPr>
              <a:t>Non-Itemized Inventory</a:t>
            </a:r>
            <a:endParaRPr lang="en-US" sz="2000" dirty="0">
              <a:solidFill>
                <a:srgbClr val="FF0000"/>
              </a:solidFill>
            </a:endParaRPr>
          </a:p>
          <a:p>
            <a:pPr marL="1200150" lvl="2" indent="-285750">
              <a:buFont typeface="Wingdings" panose="05000000000000000000" pitchFamily="2" charset="2"/>
              <a:buChar char="Ø"/>
            </a:pPr>
            <a:r>
              <a:rPr lang="en-US" sz="2000" b="1" i="0" dirty="0">
                <a:solidFill>
                  <a:srgbClr val="FF0000"/>
                </a:solidFill>
                <a:effectLst/>
              </a:rPr>
              <a:t>By Category Value</a:t>
            </a:r>
            <a:endParaRPr lang="en-US" sz="2000" b="0" i="0" dirty="0">
              <a:solidFill>
                <a:srgbClr val="FF0000"/>
              </a:solidFill>
              <a:effectLst/>
            </a:endParaRPr>
          </a:p>
        </p:txBody>
      </p:sp>
      <p:pic>
        <p:nvPicPr>
          <p:cNvPr id="7" name="Picture 6" descr="Graphical user interface, text, application, email&#10;&#10;Description automatically generated">
            <a:extLst>
              <a:ext uri="{FF2B5EF4-FFF2-40B4-BE49-F238E27FC236}">
                <a16:creationId xmlns:a16="http://schemas.microsoft.com/office/drawing/2014/main" id="{7F15FDCD-1830-3C9E-A374-C2429CED1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6656" y="1066800"/>
            <a:ext cx="3684035" cy="4344661"/>
          </a:xfrm>
          <a:prstGeom prst="rect">
            <a:avLst/>
          </a:prstGeom>
        </p:spPr>
      </p:pic>
      <p:sp>
        <p:nvSpPr>
          <p:cNvPr id="8" name="Rectangle 7">
            <a:extLst>
              <a:ext uri="{FF2B5EF4-FFF2-40B4-BE49-F238E27FC236}">
                <a16:creationId xmlns:a16="http://schemas.microsoft.com/office/drawing/2014/main" id="{3EAF6464-0245-644D-A069-92BF556EB3CF}"/>
              </a:ext>
            </a:extLst>
          </p:cNvPr>
          <p:cNvSpPr/>
          <p:nvPr/>
        </p:nvSpPr>
        <p:spPr>
          <a:xfrm>
            <a:off x="6346656" y="2613891"/>
            <a:ext cx="1467308" cy="2863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AC4C4E4-6197-7F7C-A247-DF39A3735E33}"/>
              </a:ext>
            </a:extLst>
          </p:cNvPr>
          <p:cNvSpPr/>
          <p:nvPr/>
        </p:nvSpPr>
        <p:spPr>
          <a:xfrm>
            <a:off x="6469166" y="3134544"/>
            <a:ext cx="1008404" cy="2863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764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C555-997C-7D52-096B-07EA29150CBD}"/>
              </a:ext>
            </a:extLst>
          </p:cNvPr>
          <p:cNvSpPr>
            <a:spLocks noGrp="1"/>
          </p:cNvSpPr>
          <p:nvPr>
            <p:ph type="title"/>
          </p:nvPr>
        </p:nvSpPr>
        <p:spPr/>
        <p:txBody>
          <a:bodyPr/>
          <a:lstStyle/>
          <a:p>
            <a:r>
              <a:rPr lang="en-US" dirty="0"/>
              <a:t>Category Level Inventory</a:t>
            </a:r>
          </a:p>
        </p:txBody>
      </p:sp>
      <p:pic>
        <p:nvPicPr>
          <p:cNvPr id="4" name="Picture 3" descr="Calendar&#10;&#10;Description automatically generated with medium confidence">
            <a:extLst>
              <a:ext uri="{FF2B5EF4-FFF2-40B4-BE49-F238E27FC236}">
                <a16:creationId xmlns:a16="http://schemas.microsoft.com/office/drawing/2014/main" id="{C4A0EEC8-9ED1-CD6A-CB37-CB40E4304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552" y="1496291"/>
            <a:ext cx="8353448" cy="3504783"/>
          </a:xfrm>
          <a:prstGeom prst="rect">
            <a:avLst/>
          </a:prstGeom>
        </p:spPr>
      </p:pic>
      <p:sp>
        <p:nvSpPr>
          <p:cNvPr id="5" name="TextBox 4">
            <a:extLst>
              <a:ext uri="{FF2B5EF4-FFF2-40B4-BE49-F238E27FC236}">
                <a16:creationId xmlns:a16="http://schemas.microsoft.com/office/drawing/2014/main" id="{0E0BE3D8-FDFD-7B22-6BD9-A2C12728495D}"/>
              </a:ext>
            </a:extLst>
          </p:cNvPr>
          <p:cNvSpPr txBox="1"/>
          <p:nvPr/>
        </p:nvSpPr>
        <p:spPr>
          <a:xfrm>
            <a:off x="68367" y="1176472"/>
            <a:ext cx="3838552" cy="4339650"/>
          </a:xfrm>
          <a:prstGeom prst="rect">
            <a:avLst/>
          </a:prstGeom>
          <a:noFill/>
        </p:spPr>
        <p:txBody>
          <a:bodyPr wrap="square" rtlCol="0">
            <a:spAutoFit/>
          </a:bodyPr>
          <a:lstStyle/>
          <a:p>
            <a:pPr algn="l"/>
            <a:r>
              <a:rPr lang="en-US" b="0" i="0" dirty="0">
                <a:effectLst/>
              </a:rPr>
              <a:t>For every category, view the following data:</a:t>
            </a:r>
          </a:p>
          <a:p>
            <a:pPr algn="l"/>
            <a:endParaRPr lang="en-US" b="0" i="0" dirty="0">
              <a:effectLst/>
            </a:endParaRPr>
          </a:p>
          <a:p>
            <a:pPr algn="l"/>
            <a:r>
              <a:rPr lang="en-US" sz="1700" b="1" i="0" dirty="0">
                <a:effectLst/>
              </a:rPr>
              <a:t>Category</a:t>
            </a:r>
            <a:r>
              <a:rPr lang="en-US" sz="1700" b="0" i="0" dirty="0">
                <a:effectLst/>
              </a:rPr>
              <a:t>: Category name</a:t>
            </a:r>
          </a:p>
          <a:p>
            <a:pPr algn="l"/>
            <a:endParaRPr lang="en-US" sz="1700" b="0" i="0" dirty="0">
              <a:effectLst/>
            </a:endParaRPr>
          </a:p>
          <a:p>
            <a:pPr algn="l"/>
            <a:r>
              <a:rPr lang="en-US" sz="1700" b="1" i="0" dirty="0">
                <a:effectLst/>
              </a:rPr>
              <a:t>Last Inventory Retail Value</a:t>
            </a:r>
            <a:r>
              <a:rPr lang="en-US" sz="1700" b="0" i="0" dirty="0">
                <a:effectLst/>
              </a:rPr>
              <a:t>: Amount of the latest physical inventory by category</a:t>
            </a:r>
          </a:p>
          <a:p>
            <a:pPr algn="l"/>
            <a:endParaRPr lang="en-US" sz="1700" b="0" i="0" dirty="0">
              <a:effectLst/>
            </a:endParaRPr>
          </a:p>
          <a:p>
            <a:pPr algn="l"/>
            <a:r>
              <a:rPr lang="en-US" sz="1700" b="1" i="0" dirty="0">
                <a:effectLst/>
              </a:rPr>
              <a:t>Book Adjustments</a:t>
            </a:r>
            <a:r>
              <a:rPr lang="en-US" sz="1700" b="0" i="0" dirty="0">
                <a:effectLst/>
              </a:rPr>
              <a:t>: Adjustments by category</a:t>
            </a:r>
          </a:p>
          <a:p>
            <a:pPr algn="l"/>
            <a:endParaRPr lang="en-US" sz="1700" b="0" i="0" dirty="0">
              <a:effectLst/>
            </a:endParaRPr>
          </a:p>
          <a:p>
            <a:pPr algn="l"/>
            <a:r>
              <a:rPr lang="en-US" sz="1700" b="1" i="0" dirty="0">
                <a:effectLst/>
              </a:rPr>
              <a:t>Purchases</a:t>
            </a:r>
            <a:r>
              <a:rPr lang="en-US" sz="1700" b="0" i="0" dirty="0">
                <a:effectLst/>
              </a:rPr>
              <a:t>: Purchases by category</a:t>
            </a:r>
          </a:p>
          <a:p>
            <a:pPr algn="l"/>
            <a:endParaRPr lang="en-US" sz="1700" b="0" i="0" dirty="0">
              <a:effectLst/>
            </a:endParaRPr>
          </a:p>
          <a:p>
            <a:pPr algn="l"/>
            <a:r>
              <a:rPr lang="en-US" sz="1700" b="1" i="0" dirty="0">
                <a:effectLst/>
              </a:rPr>
              <a:t>Physical Inventory</a:t>
            </a:r>
            <a:r>
              <a:rPr lang="en-US" sz="1700" b="0" i="0" dirty="0">
                <a:effectLst/>
              </a:rPr>
              <a:t>: The counted inventory by category</a:t>
            </a:r>
          </a:p>
          <a:p>
            <a:endParaRPr lang="en-US" dirty="0"/>
          </a:p>
        </p:txBody>
      </p:sp>
    </p:spTree>
    <p:extLst>
      <p:ext uri="{BB962C8B-B14F-4D97-AF65-F5344CB8AC3E}">
        <p14:creationId xmlns:p14="http://schemas.microsoft.com/office/powerpoint/2010/main" val="3359820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C555-997C-7D52-096B-07EA29150CBD}"/>
              </a:ext>
            </a:extLst>
          </p:cNvPr>
          <p:cNvSpPr>
            <a:spLocks noGrp="1"/>
          </p:cNvSpPr>
          <p:nvPr>
            <p:ph type="title"/>
          </p:nvPr>
        </p:nvSpPr>
        <p:spPr/>
        <p:txBody>
          <a:bodyPr/>
          <a:lstStyle/>
          <a:p>
            <a:r>
              <a:rPr lang="en-US" dirty="0"/>
              <a:t>Category Level Inventory</a:t>
            </a:r>
          </a:p>
        </p:txBody>
      </p:sp>
      <p:sp>
        <p:nvSpPr>
          <p:cNvPr id="3" name="TextBox 2">
            <a:extLst>
              <a:ext uri="{FF2B5EF4-FFF2-40B4-BE49-F238E27FC236}">
                <a16:creationId xmlns:a16="http://schemas.microsoft.com/office/drawing/2014/main" id="{34F4DC8A-4423-8104-B570-EA5DB50D7EAE}"/>
              </a:ext>
            </a:extLst>
          </p:cNvPr>
          <p:cNvSpPr txBox="1"/>
          <p:nvPr/>
        </p:nvSpPr>
        <p:spPr>
          <a:xfrm>
            <a:off x="0" y="1028343"/>
            <a:ext cx="4512179" cy="4524315"/>
          </a:xfrm>
          <a:prstGeom prst="rect">
            <a:avLst/>
          </a:prstGeom>
          <a:noFill/>
        </p:spPr>
        <p:txBody>
          <a:bodyPr wrap="square" rtlCol="0">
            <a:spAutoFit/>
          </a:bodyPr>
          <a:lstStyle/>
          <a:p>
            <a:r>
              <a:rPr lang="en-US" sz="1600" b="1" i="0" dirty="0">
                <a:effectLst/>
              </a:rPr>
              <a:t>Sales</a:t>
            </a:r>
            <a:r>
              <a:rPr lang="en-US" sz="1600" b="0" i="0" dirty="0">
                <a:effectLst/>
              </a:rPr>
              <a:t>: Sales by category</a:t>
            </a:r>
          </a:p>
          <a:p>
            <a:endParaRPr lang="en-US" sz="1600" b="0" i="0" dirty="0">
              <a:effectLst/>
            </a:endParaRPr>
          </a:p>
          <a:p>
            <a:pPr algn="l"/>
            <a:r>
              <a:rPr lang="en-US" sz="1600" b="1" i="0" dirty="0">
                <a:effectLst/>
              </a:rPr>
              <a:t>Buydown</a:t>
            </a:r>
            <a:r>
              <a:rPr lang="en-US" sz="1600" b="0" i="0" dirty="0">
                <a:effectLst/>
              </a:rPr>
              <a:t>: Buydown by category</a:t>
            </a:r>
          </a:p>
          <a:p>
            <a:pPr algn="l"/>
            <a:endParaRPr lang="en-US" sz="1600" b="0" i="0" dirty="0">
              <a:effectLst/>
            </a:endParaRPr>
          </a:p>
          <a:p>
            <a:pPr algn="l"/>
            <a:r>
              <a:rPr lang="en-US" sz="1600" b="1" i="0" dirty="0">
                <a:effectLst/>
              </a:rPr>
              <a:t>Short/Over</a:t>
            </a:r>
            <a:r>
              <a:rPr lang="en-US" sz="1600" b="0" i="0" dirty="0">
                <a:effectLst/>
              </a:rPr>
              <a:t>: Difference between the Book Inventory and the entered physical inventory</a:t>
            </a:r>
          </a:p>
          <a:p>
            <a:pPr algn="l"/>
            <a:endParaRPr lang="en-US" sz="1600" b="0" i="0" dirty="0">
              <a:effectLst/>
            </a:endParaRPr>
          </a:p>
          <a:p>
            <a:pPr algn="l"/>
            <a:r>
              <a:rPr lang="en-US" sz="1600" b="1" i="0" dirty="0">
                <a:effectLst/>
              </a:rPr>
              <a:t>Price Change</a:t>
            </a:r>
            <a:r>
              <a:rPr lang="en-US" sz="1600" b="0" i="0" dirty="0">
                <a:effectLst/>
              </a:rPr>
              <a:t>: Price change by category</a:t>
            </a:r>
          </a:p>
          <a:p>
            <a:pPr algn="l"/>
            <a:endParaRPr lang="en-US" sz="1600" b="0" i="0" dirty="0">
              <a:effectLst/>
            </a:endParaRPr>
          </a:p>
          <a:p>
            <a:pPr algn="l"/>
            <a:r>
              <a:rPr lang="en-US" sz="1600" b="1" i="0" dirty="0">
                <a:effectLst/>
              </a:rPr>
              <a:t>Start Time</a:t>
            </a:r>
            <a:r>
              <a:rPr lang="en-US" sz="1600" b="0" i="0" dirty="0">
                <a:effectLst/>
              </a:rPr>
              <a:t>: Inventory start time</a:t>
            </a:r>
          </a:p>
          <a:p>
            <a:pPr algn="l"/>
            <a:endParaRPr lang="en-US" sz="1600" b="0" i="0" dirty="0">
              <a:effectLst/>
            </a:endParaRPr>
          </a:p>
          <a:p>
            <a:pPr algn="l"/>
            <a:r>
              <a:rPr lang="en-US" sz="1600" b="1" i="0" dirty="0">
                <a:effectLst/>
              </a:rPr>
              <a:t>Write-offs</a:t>
            </a:r>
            <a:r>
              <a:rPr lang="en-US" sz="1600" b="0" i="0" dirty="0">
                <a:effectLst/>
              </a:rPr>
              <a:t>: Spoilage by category</a:t>
            </a:r>
          </a:p>
          <a:p>
            <a:pPr algn="l"/>
            <a:endParaRPr lang="en-US" sz="1600" b="0" i="0" dirty="0">
              <a:effectLst/>
            </a:endParaRPr>
          </a:p>
          <a:p>
            <a:pPr algn="l"/>
            <a:r>
              <a:rPr lang="en-US" sz="1600" b="1" i="0" dirty="0">
                <a:effectLst/>
              </a:rPr>
              <a:t>Tickets adjustments</a:t>
            </a:r>
            <a:r>
              <a:rPr lang="en-US" sz="1600" b="0" i="0" dirty="0">
                <a:effectLst/>
              </a:rPr>
              <a:t>: Adjustments by tickets by category</a:t>
            </a:r>
          </a:p>
          <a:p>
            <a:pPr algn="l"/>
            <a:endParaRPr lang="en-US" sz="1600" b="0" i="0" dirty="0">
              <a:effectLst/>
            </a:endParaRPr>
          </a:p>
          <a:p>
            <a:pPr algn="l"/>
            <a:r>
              <a:rPr lang="en-US" sz="1600" b="1" i="0" dirty="0">
                <a:effectLst/>
              </a:rPr>
              <a:t>Cost of Inventory</a:t>
            </a:r>
            <a:r>
              <a:rPr lang="en-US" sz="1600" b="0" i="0" dirty="0">
                <a:effectLst/>
              </a:rPr>
              <a:t>: Inventory by category counted by the server</a:t>
            </a:r>
          </a:p>
        </p:txBody>
      </p:sp>
      <p:pic>
        <p:nvPicPr>
          <p:cNvPr id="5" name="Picture 4" descr="Calendar&#10;&#10;Description automatically generated with medium confidence">
            <a:extLst>
              <a:ext uri="{FF2B5EF4-FFF2-40B4-BE49-F238E27FC236}">
                <a16:creationId xmlns:a16="http://schemas.microsoft.com/office/drawing/2014/main" id="{BDBF807D-45C7-6007-9944-8E819A671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7770" y="1549043"/>
            <a:ext cx="7684230" cy="3224005"/>
          </a:xfrm>
          <a:prstGeom prst="rect">
            <a:avLst/>
          </a:prstGeom>
        </p:spPr>
      </p:pic>
    </p:spTree>
    <p:extLst>
      <p:ext uri="{BB962C8B-B14F-4D97-AF65-F5344CB8AC3E}">
        <p14:creationId xmlns:p14="http://schemas.microsoft.com/office/powerpoint/2010/main" val="25553587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C555-997C-7D52-096B-07EA29150CBD}"/>
              </a:ext>
            </a:extLst>
          </p:cNvPr>
          <p:cNvSpPr>
            <a:spLocks noGrp="1"/>
          </p:cNvSpPr>
          <p:nvPr>
            <p:ph type="title"/>
          </p:nvPr>
        </p:nvSpPr>
        <p:spPr/>
        <p:txBody>
          <a:bodyPr/>
          <a:lstStyle/>
          <a:p>
            <a:r>
              <a:rPr lang="en-US" dirty="0"/>
              <a:t>Category Level Inventory</a:t>
            </a:r>
          </a:p>
        </p:txBody>
      </p:sp>
      <p:sp>
        <p:nvSpPr>
          <p:cNvPr id="3" name="TextBox 2">
            <a:extLst>
              <a:ext uri="{FF2B5EF4-FFF2-40B4-BE49-F238E27FC236}">
                <a16:creationId xmlns:a16="http://schemas.microsoft.com/office/drawing/2014/main" id="{C5D247A3-ECEE-8436-B02F-48B5EB1562CA}"/>
              </a:ext>
            </a:extLst>
          </p:cNvPr>
          <p:cNvSpPr txBox="1"/>
          <p:nvPr/>
        </p:nvSpPr>
        <p:spPr>
          <a:xfrm>
            <a:off x="85458" y="1674674"/>
            <a:ext cx="4050706" cy="2308324"/>
          </a:xfrm>
          <a:prstGeom prst="rect">
            <a:avLst/>
          </a:prstGeom>
          <a:noFill/>
        </p:spPr>
        <p:txBody>
          <a:bodyPr wrap="square" rtlCol="0">
            <a:spAutoFit/>
          </a:bodyPr>
          <a:lstStyle/>
          <a:p>
            <a:r>
              <a:rPr lang="en-US" b="0" i="0" dirty="0">
                <a:effectLst/>
              </a:rPr>
              <a:t>For every category, view and enter the following data:</a:t>
            </a:r>
          </a:p>
          <a:p>
            <a:endParaRPr lang="en-US" b="1" dirty="0"/>
          </a:p>
          <a:p>
            <a:r>
              <a:rPr lang="en-US" b="1" i="0" dirty="0">
                <a:solidFill>
                  <a:srgbClr val="FF0000"/>
                </a:solidFill>
                <a:effectLst/>
              </a:rPr>
              <a:t>Physical Inventory</a:t>
            </a:r>
            <a:r>
              <a:rPr lang="en-US" b="0" i="0" dirty="0">
                <a:effectLst/>
              </a:rPr>
              <a:t>: The counted inventory by category</a:t>
            </a:r>
          </a:p>
          <a:p>
            <a:endParaRPr lang="en-US" b="0" i="0" dirty="0">
              <a:effectLst/>
            </a:endParaRPr>
          </a:p>
          <a:p>
            <a:pPr algn="l"/>
            <a:r>
              <a:rPr lang="en-US" b="1" i="0" dirty="0">
                <a:solidFill>
                  <a:srgbClr val="FF0000"/>
                </a:solidFill>
                <a:effectLst/>
              </a:rPr>
              <a:t>Quantity</a:t>
            </a:r>
            <a:r>
              <a:rPr lang="en-US" b="0" i="0" dirty="0">
                <a:effectLst/>
              </a:rPr>
              <a:t>: Quantity by category</a:t>
            </a:r>
          </a:p>
          <a:p>
            <a:endParaRPr lang="en-US" dirty="0"/>
          </a:p>
        </p:txBody>
      </p:sp>
      <p:pic>
        <p:nvPicPr>
          <p:cNvPr id="5" name="Picture 4" descr="Calendar&#10;&#10;Description automatically generated with medium confidence">
            <a:extLst>
              <a:ext uri="{FF2B5EF4-FFF2-40B4-BE49-F238E27FC236}">
                <a16:creationId xmlns:a16="http://schemas.microsoft.com/office/drawing/2014/main" id="{53575B9E-B789-F36E-50E4-1FFD47311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0210" y="1256231"/>
            <a:ext cx="8271255" cy="3470298"/>
          </a:xfrm>
          <a:prstGeom prst="rect">
            <a:avLst/>
          </a:prstGeom>
        </p:spPr>
      </p:pic>
      <p:sp>
        <p:nvSpPr>
          <p:cNvPr id="6" name="TextBox 5">
            <a:extLst>
              <a:ext uri="{FF2B5EF4-FFF2-40B4-BE49-F238E27FC236}">
                <a16:creationId xmlns:a16="http://schemas.microsoft.com/office/drawing/2014/main" id="{CE88D45A-FE23-658E-84F5-92AE02F54DFE}"/>
              </a:ext>
            </a:extLst>
          </p:cNvPr>
          <p:cNvSpPr txBox="1"/>
          <p:nvPr/>
        </p:nvSpPr>
        <p:spPr>
          <a:xfrm>
            <a:off x="85458" y="3982998"/>
            <a:ext cx="6816033" cy="1200329"/>
          </a:xfrm>
          <a:prstGeom prst="rect">
            <a:avLst/>
          </a:prstGeom>
          <a:noFill/>
        </p:spPr>
        <p:txBody>
          <a:bodyPr wrap="none" rtlCol="0">
            <a:spAutoFit/>
          </a:bodyPr>
          <a:lstStyle/>
          <a:p>
            <a:pPr algn="l"/>
            <a:r>
              <a:rPr lang="en-US" b="0" i="0" dirty="0">
                <a:effectLst/>
              </a:rPr>
              <a:t>To the right of the row, click </a:t>
            </a:r>
            <a:r>
              <a:rPr lang="en-US" b="1" i="0" dirty="0">
                <a:solidFill>
                  <a:srgbClr val="FF0000"/>
                </a:solidFill>
                <a:effectLst/>
              </a:rPr>
              <a:t>enter</a:t>
            </a:r>
            <a:r>
              <a:rPr lang="en-US" b="0" i="0" dirty="0">
                <a:solidFill>
                  <a:srgbClr val="FF0000"/>
                </a:solidFill>
                <a:effectLst/>
              </a:rPr>
              <a:t>.</a:t>
            </a:r>
          </a:p>
          <a:p>
            <a:pPr algn="l"/>
            <a:endParaRPr lang="en-US" b="0" i="0" dirty="0">
              <a:effectLst/>
            </a:endParaRPr>
          </a:p>
          <a:p>
            <a:pPr algn="l"/>
            <a:r>
              <a:rPr lang="en-US" b="0" i="0" dirty="0">
                <a:effectLst/>
              </a:rPr>
              <a:t>Once </a:t>
            </a:r>
            <a:r>
              <a:rPr lang="en-US" dirty="0"/>
              <a:t>all categories are entered, a</a:t>
            </a:r>
            <a:r>
              <a:rPr lang="en-US" b="0" i="0" dirty="0">
                <a:effectLst/>
              </a:rPr>
              <a:t>t the top right of the form, click </a:t>
            </a:r>
            <a:r>
              <a:rPr lang="en-US" b="1" i="0" dirty="0">
                <a:solidFill>
                  <a:srgbClr val="FF0000"/>
                </a:solidFill>
                <a:effectLst/>
              </a:rPr>
              <a:t>Save</a:t>
            </a:r>
            <a:r>
              <a:rPr lang="en-US" b="0" i="0" dirty="0">
                <a:solidFill>
                  <a:srgbClr val="FF0000"/>
                </a:solidFill>
                <a:effectLst/>
              </a:rPr>
              <a:t>.</a:t>
            </a:r>
          </a:p>
          <a:p>
            <a:pPr algn="l"/>
            <a:endParaRPr lang="en-US" b="0" i="0" dirty="0">
              <a:effectLst/>
            </a:endParaRPr>
          </a:p>
        </p:txBody>
      </p:sp>
      <p:sp>
        <p:nvSpPr>
          <p:cNvPr id="7" name="Rectangle 6">
            <a:extLst>
              <a:ext uri="{FF2B5EF4-FFF2-40B4-BE49-F238E27FC236}">
                <a16:creationId xmlns:a16="http://schemas.microsoft.com/office/drawing/2014/main" id="{54DCE7B9-D119-CFD3-48B0-488A2C6D7659}"/>
              </a:ext>
            </a:extLst>
          </p:cNvPr>
          <p:cNvSpPr/>
          <p:nvPr/>
        </p:nvSpPr>
        <p:spPr>
          <a:xfrm>
            <a:off x="7845039" y="2828836"/>
            <a:ext cx="658026" cy="2732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B941FD9-4829-9EC2-ACFD-A33D5985AD95}"/>
              </a:ext>
            </a:extLst>
          </p:cNvPr>
          <p:cNvSpPr/>
          <p:nvPr/>
        </p:nvSpPr>
        <p:spPr>
          <a:xfrm>
            <a:off x="8503064" y="2828835"/>
            <a:ext cx="743485" cy="2732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93733B7-B105-1230-E9F1-11AC18950ACC}"/>
              </a:ext>
            </a:extLst>
          </p:cNvPr>
          <p:cNvSpPr/>
          <p:nvPr/>
        </p:nvSpPr>
        <p:spPr>
          <a:xfrm>
            <a:off x="10648060" y="2827409"/>
            <a:ext cx="554052" cy="2732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DFC508-058D-FDC3-4C12-6F69213518B4}"/>
              </a:ext>
            </a:extLst>
          </p:cNvPr>
          <p:cNvSpPr/>
          <p:nvPr/>
        </p:nvSpPr>
        <p:spPr>
          <a:xfrm>
            <a:off x="10799748" y="1330471"/>
            <a:ext cx="651616" cy="2732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7613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C555-997C-7D52-096B-07EA29150CBD}"/>
              </a:ext>
            </a:extLst>
          </p:cNvPr>
          <p:cNvSpPr>
            <a:spLocks noGrp="1"/>
          </p:cNvSpPr>
          <p:nvPr>
            <p:ph type="title"/>
          </p:nvPr>
        </p:nvSpPr>
        <p:spPr/>
        <p:txBody>
          <a:bodyPr/>
          <a:lstStyle/>
          <a:p>
            <a:r>
              <a:rPr lang="en-US" dirty="0"/>
              <a:t>Category Level Inventory</a:t>
            </a:r>
          </a:p>
        </p:txBody>
      </p:sp>
      <p:sp>
        <p:nvSpPr>
          <p:cNvPr id="5" name="TextBox 4">
            <a:extLst>
              <a:ext uri="{FF2B5EF4-FFF2-40B4-BE49-F238E27FC236}">
                <a16:creationId xmlns:a16="http://schemas.microsoft.com/office/drawing/2014/main" id="{13B54C14-95ED-EC5D-106D-BD20DF4CE7EC}"/>
              </a:ext>
            </a:extLst>
          </p:cNvPr>
          <p:cNvSpPr txBox="1"/>
          <p:nvPr/>
        </p:nvSpPr>
        <p:spPr>
          <a:xfrm>
            <a:off x="838200" y="2443713"/>
            <a:ext cx="3204673" cy="923330"/>
          </a:xfrm>
          <a:prstGeom prst="rect">
            <a:avLst/>
          </a:prstGeom>
          <a:noFill/>
        </p:spPr>
        <p:txBody>
          <a:bodyPr wrap="square" rtlCol="0">
            <a:spAutoFit/>
          </a:bodyPr>
          <a:lstStyle/>
          <a:p>
            <a:r>
              <a:rPr lang="en-US" b="0" i="1" dirty="0">
                <a:solidFill>
                  <a:srgbClr val="FF0000"/>
                </a:solidFill>
                <a:effectLst/>
              </a:rPr>
              <a:t>Result</a:t>
            </a:r>
            <a:r>
              <a:rPr lang="en-US" b="0" i="0" dirty="0">
                <a:effectLst/>
              </a:rPr>
              <a:t>: The summary data will be displayed at the bottom of the form.</a:t>
            </a:r>
            <a:endParaRPr lang="en-US" dirty="0"/>
          </a:p>
        </p:txBody>
      </p:sp>
      <p:pic>
        <p:nvPicPr>
          <p:cNvPr id="7" name="Picture 6" descr="Table&#10;&#10;Description automatically generated">
            <a:extLst>
              <a:ext uri="{FF2B5EF4-FFF2-40B4-BE49-F238E27FC236}">
                <a16:creationId xmlns:a16="http://schemas.microsoft.com/office/drawing/2014/main" id="{8DE46C80-BF82-617D-1D86-28606DBBB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5483" y="1066800"/>
            <a:ext cx="6278317" cy="4346960"/>
          </a:xfrm>
          <a:prstGeom prst="rect">
            <a:avLst/>
          </a:prstGeom>
        </p:spPr>
      </p:pic>
      <p:sp>
        <p:nvSpPr>
          <p:cNvPr id="8" name="Arrow: Right 7">
            <a:extLst>
              <a:ext uri="{FF2B5EF4-FFF2-40B4-BE49-F238E27FC236}">
                <a16:creationId xmlns:a16="http://schemas.microsoft.com/office/drawing/2014/main" id="{253817F4-686C-9461-996E-3F1B007F31DC}"/>
              </a:ext>
            </a:extLst>
          </p:cNvPr>
          <p:cNvSpPr/>
          <p:nvPr/>
        </p:nvSpPr>
        <p:spPr>
          <a:xfrm>
            <a:off x="4097075" y="4017818"/>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22D68AD-495A-9D51-03B7-9441D0F2D02C}"/>
              </a:ext>
            </a:extLst>
          </p:cNvPr>
          <p:cNvSpPr/>
          <p:nvPr/>
        </p:nvSpPr>
        <p:spPr>
          <a:xfrm>
            <a:off x="5075483" y="3367043"/>
            <a:ext cx="2555911" cy="20467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1692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74339A-758C-4ADC-88CF-9CDFFB197017}"/>
              </a:ext>
            </a:extLst>
          </p:cNvPr>
          <p:cNvSpPr txBox="1">
            <a:spLocks/>
          </p:cNvSpPr>
          <p:nvPr/>
        </p:nvSpPr>
        <p:spPr>
          <a:xfrm>
            <a:off x="0" y="585680"/>
            <a:ext cx="11353800" cy="495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j-ea"/>
              <a:cs typeface="Calibri Light" panose="020F0302020204030204" pitchFamily="34" charset="0"/>
            </a:endParaRPr>
          </a:p>
        </p:txBody>
      </p:sp>
      <p:pic>
        <p:nvPicPr>
          <p:cNvPr id="2" name="Picture 1">
            <a:extLst>
              <a:ext uri="{FF2B5EF4-FFF2-40B4-BE49-F238E27FC236}">
                <a16:creationId xmlns:a16="http://schemas.microsoft.com/office/drawing/2014/main" id="{728F8ED8-6A8D-0EF0-986F-DF601AFB3C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4469"/>
          <a:stretch/>
        </p:blipFill>
        <p:spPr bwMode="auto">
          <a:xfrm>
            <a:off x="4822507" y="2549689"/>
            <a:ext cx="2546986" cy="3027501"/>
          </a:xfrm>
          <a:prstGeom prst="rect">
            <a:avLst/>
          </a:prstGeom>
          <a:noFill/>
        </p:spPr>
      </p:pic>
      <p:sp>
        <p:nvSpPr>
          <p:cNvPr id="3" name="TextBox 2">
            <a:extLst>
              <a:ext uri="{FF2B5EF4-FFF2-40B4-BE49-F238E27FC236}">
                <a16:creationId xmlns:a16="http://schemas.microsoft.com/office/drawing/2014/main" id="{AC2F8619-EE7D-D678-C744-126025289F01}"/>
              </a:ext>
            </a:extLst>
          </p:cNvPr>
          <p:cNvSpPr txBox="1"/>
          <p:nvPr/>
        </p:nvSpPr>
        <p:spPr>
          <a:xfrm>
            <a:off x="3510897" y="1076644"/>
            <a:ext cx="5170206" cy="1200329"/>
          </a:xfrm>
          <a:prstGeom prst="rect">
            <a:avLst/>
          </a:prstGeom>
          <a:noFill/>
        </p:spPr>
        <p:txBody>
          <a:bodyPr wrap="square" rtlCol="0">
            <a:spAutoFit/>
          </a:bodyPr>
          <a:lstStyle/>
          <a:p>
            <a:r>
              <a:rPr lang="en-US" sz="7200" b="1" dirty="0">
                <a:solidFill>
                  <a:srgbClr val="002055"/>
                </a:solidFill>
              </a:rPr>
              <a:t>THANK YOU!</a:t>
            </a:r>
          </a:p>
        </p:txBody>
      </p:sp>
    </p:spTree>
    <p:custDataLst>
      <p:tags r:id="rId1"/>
    </p:custDataLst>
    <p:extLst>
      <p:ext uri="{BB962C8B-B14F-4D97-AF65-F5344CB8AC3E}">
        <p14:creationId xmlns:p14="http://schemas.microsoft.com/office/powerpoint/2010/main" val="56109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r>
              <a:rPr lang="en-US" dirty="0"/>
              <a:t>Itemized Inventory – 3</a:t>
            </a:r>
            <a:r>
              <a:rPr lang="en-US" baseline="30000" dirty="0"/>
              <a:t>rd</a:t>
            </a:r>
            <a:r>
              <a:rPr lang="en-US" dirty="0"/>
              <a:t> Party</a:t>
            </a:r>
          </a:p>
        </p:txBody>
      </p:sp>
      <p:sp>
        <p:nvSpPr>
          <p:cNvPr id="4" name="TextBox 3">
            <a:extLst>
              <a:ext uri="{FF2B5EF4-FFF2-40B4-BE49-F238E27FC236}">
                <a16:creationId xmlns:a16="http://schemas.microsoft.com/office/drawing/2014/main" id="{F2EE0432-D99E-25B5-FF6A-EE69900DFD35}"/>
              </a:ext>
            </a:extLst>
          </p:cNvPr>
          <p:cNvSpPr txBox="1"/>
          <p:nvPr/>
        </p:nvSpPr>
        <p:spPr>
          <a:xfrm>
            <a:off x="435835" y="2228671"/>
            <a:ext cx="3614871" cy="1600438"/>
          </a:xfrm>
          <a:prstGeom prst="rect">
            <a:avLst/>
          </a:prstGeom>
          <a:noFill/>
        </p:spPr>
        <p:txBody>
          <a:bodyPr wrap="square" rtlCol="0">
            <a:spAutoFit/>
          </a:bodyPr>
          <a:lstStyle/>
          <a:p>
            <a:pPr algn="l"/>
            <a:endParaRPr lang="en-US" sz="2000" b="0" i="0" dirty="0">
              <a:solidFill>
                <a:srgbClr val="4A4A4A"/>
              </a:solidFill>
              <a:effectLst/>
            </a:endParaRPr>
          </a:p>
          <a:p>
            <a:pPr algn="l"/>
            <a:r>
              <a:rPr lang="en-US" sz="2000" b="0" i="0" dirty="0">
                <a:effectLst/>
              </a:rPr>
              <a:t>In the left menu, select:</a:t>
            </a:r>
          </a:p>
          <a:p>
            <a:pPr algn="l"/>
            <a:endParaRPr lang="en-US" sz="2000" b="0" i="0" dirty="0">
              <a:effectLst/>
            </a:endParaRPr>
          </a:p>
          <a:p>
            <a:pPr algn="l"/>
            <a:r>
              <a:rPr lang="en-US" sz="2000" b="1" i="0" dirty="0">
                <a:solidFill>
                  <a:srgbClr val="FF0000"/>
                </a:solidFill>
                <a:effectLst/>
              </a:rPr>
              <a:t>Itemized Inventory</a:t>
            </a:r>
            <a:endParaRPr lang="en-US" sz="2000" b="0" i="0" dirty="0">
              <a:solidFill>
                <a:srgbClr val="FF0000"/>
              </a:solidFill>
              <a:effectLst/>
            </a:endParaRPr>
          </a:p>
          <a:p>
            <a:endParaRPr lang="en-US" dirty="0"/>
          </a:p>
        </p:txBody>
      </p:sp>
      <p:pic>
        <p:nvPicPr>
          <p:cNvPr id="6" name="Picture 5" descr="Graphical user interface, application, email&#10;&#10;Description automatically generated">
            <a:extLst>
              <a:ext uri="{FF2B5EF4-FFF2-40B4-BE49-F238E27FC236}">
                <a16:creationId xmlns:a16="http://schemas.microsoft.com/office/drawing/2014/main" id="{B879CBDB-931E-B42C-91E5-6F8283844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0836" y="1155483"/>
            <a:ext cx="5347854" cy="4225728"/>
          </a:xfrm>
          <a:prstGeom prst="rect">
            <a:avLst/>
          </a:prstGeom>
        </p:spPr>
      </p:pic>
      <p:sp>
        <p:nvSpPr>
          <p:cNvPr id="7" name="Rectangle 6">
            <a:extLst>
              <a:ext uri="{FF2B5EF4-FFF2-40B4-BE49-F238E27FC236}">
                <a16:creationId xmlns:a16="http://schemas.microsoft.com/office/drawing/2014/main" id="{17D404D7-BC3F-4526-56EF-92A656713182}"/>
              </a:ext>
            </a:extLst>
          </p:cNvPr>
          <p:cNvSpPr/>
          <p:nvPr/>
        </p:nvSpPr>
        <p:spPr>
          <a:xfrm>
            <a:off x="5190835" y="2675392"/>
            <a:ext cx="1681019" cy="3068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731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r>
              <a:rPr lang="en-US" dirty="0"/>
              <a:t>Itemized Inventory – 3</a:t>
            </a:r>
            <a:r>
              <a:rPr lang="en-US" baseline="30000" dirty="0"/>
              <a:t>rd</a:t>
            </a:r>
            <a:r>
              <a:rPr lang="en-US" dirty="0"/>
              <a:t> Party</a:t>
            </a:r>
          </a:p>
        </p:txBody>
      </p:sp>
      <p:pic>
        <p:nvPicPr>
          <p:cNvPr id="4" name="Picture 3" descr="Graphical user interface, application&#10;&#10;Description automatically generated">
            <a:extLst>
              <a:ext uri="{FF2B5EF4-FFF2-40B4-BE49-F238E27FC236}">
                <a16:creationId xmlns:a16="http://schemas.microsoft.com/office/drawing/2014/main" id="{7AD61F39-A9C0-F075-9097-A7E1CDAC3C69}"/>
              </a:ext>
            </a:extLst>
          </p:cNvPr>
          <p:cNvPicPr>
            <a:picLocks noChangeAspect="1"/>
          </p:cNvPicPr>
          <p:nvPr/>
        </p:nvPicPr>
        <p:blipFill rotWithShape="1">
          <a:blip r:embed="rId2">
            <a:extLst>
              <a:ext uri="{28A0092B-C50C-407E-A947-70E740481C1C}">
                <a14:useLocalDpi xmlns:a14="http://schemas.microsoft.com/office/drawing/2010/main" val="0"/>
              </a:ext>
            </a:extLst>
          </a:blip>
          <a:srcRect b="25911"/>
          <a:stretch/>
        </p:blipFill>
        <p:spPr>
          <a:xfrm>
            <a:off x="4996206" y="1066800"/>
            <a:ext cx="5706792" cy="4360434"/>
          </a:xfrm>
          <a:prstGeom prst="rect">
            <a:avLst/>
          </a:prstGeom>
        </p:spPr>
      </p:pic>
      <p:sp>
        <p:nvSpPr>
          <p:cNvPr id="5" name="TextBox 4">
            <a:extLst>
              <a:ext uri="{FF2B5EF4-FFF2-40B4-BE49-F238E27FC236}">
                <a16:creationId xmlns:a16="http://schemas.microsoft.com/office/drawing/2014/main" id="{9ACCCBFE-6CA2-C1AA-6BEF-492F0DE893AD}"/>
              </a:ext>
            </a:extLst>
          </p:cNvPr>
          <p:cNvSpPr txBox="1"/>
          <p:nvPr/>
        </p:nvSpPr>
        <p:spPr>
          <a:xfrm>
            <a:off x="923194" y="2505670"/>
            <a:ext cx="3422210" cy="1600438"/>
          </a:xfrm>
          <a:prstGeom prst="rect">
            <a:avLst/>
          </a:prstGeom>
          <a:noFill/>
        </p:spPr>
        <p:txBody>
          <a:bodyPr wrap="square" rtlCol="0">
            <a:spAutoFit/>
          </a:bodyPr>
          <a:lstStyle/>
          <a:p>
            <a:r>
              <a:rPr lang="en-US" sz="2000" b="0" i="0" dirty="0">
                <a:effectLst/>
              </a:rPr>
              <a:t>At the top right of the form, click:</a:t>
            </a:r>
          </a:p>
          <a:p>
            <a:endParaRPr lang="en-US" sz="2000" b="0" i="0" dirty="0">
              <a:effectLst/>
            </a:endParaRPr>
          </a:p>
          <a:p>
            <a:r>
              <a:rPr lang="en-US" sz="2000" b="1" i="0" dirty="0">
                <a:solidFill>
                  <a:srgbClr val="FF0000"/>
                </a:solidFill>
                <a:effectLst/>
              </a:rPr>
              <a:t>Count by 3rd Party</a:t>
            </a:r>
            <a:br>
              <a:rPr lang="en-US" dirty="0"/>
            </a:br>
            <a:endParaRPr lang="en-US" dirty="0"/>
          </a:p>
        </p:txBody>
      </p:sp>
      <p:sp>
        <p:nvSpPr>
          <p:cNvPr id="6" name="Rectangle 5">
            <a:extLst>
              <a:ext uri="{FF2B5EF4-FFF2-40B4-BE49-F238E27FC236}">
                <a16:creationId xmlns:a16="http://schemas.microsoft.com/office/drawing/2014/main" id="{1B655EC4-99C0-64DB-D075-BB226DD2BE06}"/>
              </a:ext>
            </a:extLst>
          </p:cNvPr>
          <p:cNvSpPr/>
          <p:nvPr/>
        </p:nvSpPr>
        <p:spPr>
          <a:xfrm>
            <a:off x="9325069" y="1905848"/>
            <a:ext cx="1186004" cy="3068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7443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4CD5-08B7-A302-C733-4C276B92E916}"/>
              </a:ext>
            </a:extLst>
          </p:cNvPr>
          <p:cNvSpPr>
            <a:spLocks noGrp="1"/>
          </p:cNvSpPr>
          <p:nvPr>
            <p:ph type="title"/>
          </p:nvPr>
        </p:nvSpPr>
        <p:spPr/>
        <p:txBody>
          <a:bodyPr/>
          <a:lstStyle/>
          <a:p>
            <a:r>
              <a:rPr lang="en-US" dirty="0"/>
              <a:t>Itemized Inventory – 3</a:t>
            </a:r>
            <a:r>
              <a:rPr lang="en-US" baseline="30000" dirty="0"/>
              <a:t>rd</a:t>
            </a:r>
            <a:r>
              <a:rPr lang="en-US" dirty="0"/>
              <a:t> Party</a:t>
            </a:r>
          </a:p>
        </p:txBody>
      </p:sp>
      <p:sp>
        <p:nvSpPr>
          <p:cNvPr id="4" name="TextBox 3">
            <a:extLst>
              <a:ext uri="{FF2B5EF4-FFF2-40B4-BE49-F238E27FC236}">
                <a16:creationId xmlns:a16="http://schemas.microsoft.com/office/drawing/2014/main" id="{65340259-109A-08E1-A2B5-A6A0DACCABA2}"/>
              </a:ext>
            </a:extLst>
          </p:cNvPr>
          <p:cNvSpPr txBox="1"/>
          <p:nvPr/>
        </p:nvSpPr>
        <p:spPr>
          <a:xfrm>
            <a:off x="195312" y="1416909"/>
            <a:ext cx="6206150" cy="4062651"/>
          </a:xfrm>
          <a:prstGeom prst="rect">
            <a:avLst/>
          </a:prstGeom>
          <a:noFill/>
        </p:spPr>
        <p:txBody>
          <a:bodyPr wrap="square">
            <a:spAutoFit/>
          </a:bodyPr>
          <a:lstStyle/>
          <a:p>
            <a:pPr algn="l"/>
            <a:r>
              <a:rPr lang="en-US" sz="2000" b="0" i="0" dirty="0">
                <a:effectLst/>
              </a:rPr>
              <a:t>In the right pane, select </a:t>
            </a:r>
          </a:p>
          <a:p>
            <a:pPr algn="l"/>
            <a:r>
              <a:rPr lang="en-US" sz="2000" b="1" i="0" dirty="0">
                <a:solidFill>
                  <a:srgbClr val="FF0000"/>
                </a:solidFill>
                <a:effectLst/>
              </a:rPr>
              <a:t>Download file</a:t>
            </a:r>
            <a:r>
              <a:rPr lang="en-US" sz="2000" b="0" i="0" dirty="0">
                <a:solidFill>
                  <a:srgbClr val="FF0000"/>
                </a:solidFill>
                <a:effectLst/>
              </a:rPr>
              <a:t> </a:t>
            </a:r>
          </a:p>
          <a:p>
            <a:pPr algn="l"/>
            <a:endParaRPr lang="en-US" sz="2000" dirty="0"/>
          </a:p>
          <a:p>
            <a:pPr algn="l"/>
            <a:r>
              <a:rPr lang="en-US" sz="2000" b="0" i="0" dirty="0">
                <a:effectLst/>
              </a:rPr>
              <a:t>and then select the necessary HHD model.</a:t>
            </a:r>
          </a:p>
          <a:p>
            <a:pPr algn="l"/>
            <a:endParaRPr lang="en-US" sz="2000" b="0" i="0" dirty="0">
              <a:effectLst/>
            </a:endParaRPr>
          </a:p>
          <a:p>
            <a:pPr algn="l"/>
            <a:r>
              <a:rPr lang="en-US" sz="2000" b="1" i="0" dirty="0">
                <a:solidFill>
                  <a:srgbClr val="FF0000"/>
                </a:solidFill>
                <a:effectLst/>
              </a:rPr>
              <a:t>DC5 Inventory Scanner</a:t>
            </a:r>
            <a:endParaRPr lang="en-US" sz="2000" b="0" i="0" dirty="0">
              <a:solidFill>
                <a:srgbClr val="FF0000"/>
              </a:solidFill>
              <a:effectLst/>
            </a:endParaRPr>
          </a:p>
          <a:p>
            <a:pPr algn="l"/>
            <a:r>
              <a:rPr lang="en-US" sz="2000" b="1" i="0" dirty="0">
                <a:solidFill>
                  <a:srgbClr val="FF0000"/>
                </a:solidFill>
                <a:effectLst/>
              </a:rPr>
              <a:t>Washington Inventory</a:t>
            </a:r>
            <a:endParaRPr lang="en-US" sz="2000" b="0" i="0" dirty="0">
              <a:solidFill>
                <a:srgbClr val="FF0000"/>
              </a:solidFill>
              <a:effectLst/>
            </a:endParaRPr>
          </a:p>
          <a:p>
            <a:pPr algn="l"/>
            <a:r>
              <a:rPr lang="en-US" sz="2000" b="1" i="0" dirty="0">
                <a:solidFill>
                  <a:srgbClr val="FF0000"/>
                </a:solidFill>
                <a:effectLst/>
              </a:rPr>
              <a:t>Scan Shark Inventory</a:t>
            </a:r>
            <a:endParaRPr lang="en-US" sz="2000" b="0" i="0" dirty="0">
              <a:solidFill>
                <a:srgbClr val="FF0000"/>
              </a:solidFill>
              <a:effectLst/>
            </a:endParaRPr>
          </a:p>
          <a:p>
            <a:pPr algn="l"/>
            <a:r>
              <a:rPr lang="en-US" sz="2000" b="1" i="0" dirty="0">
                <a:solidFill>
                  <a:srgbClr val="FF0000"/>
                </a:solidFill>
                <a:effectLst/>
              </a:rPr>
              <a:t>Scan Shark Inventory (EAN-13)</a:t>
            </a:r>
            <a:endParaRPr lang="en-US" sz="2000" b="0" i="0" dirty="0">
              <a:solidFill>
                <a:srgbClr val="FF0000"/>
              </a:solidFill>
              <a:effectLst/>
            </a:endParaRPr>
          </a:p>
          <a:p>
            <a:pPr algn="l"/>
            <a:r>
              <a:rPr lang="en-US" sz="2000" b="1" i="0" dirty="0">
                <a:solidFill>
                  <a:srgbClr val="FF0000"/>
                </a:solidFill>
                <a:effectLst/>
              </a:rPr>
              <a:t>RGIS Inventory</a:t>
            </a:r>
            <a:endParaRPr lang="en-US" sz="2000" b="0" i="0" dirty="0">
              <a:solidFill>
                <a:srgbClr val="FF0000"/>
              </a:solidFill>
              <a:effectLst/>
            </a:endParaRPr>
          </a:p>
          <a:p>
            <a:pPr algn="l"/>
            <a:r>
              <a:rPr lang="en-US" sz="2000" b="1" i="0" dirty="0">
                <a:solidFill>
                  <a:srgbClr val="FF0000"/>
                </a:solidFill>
                <a:effectLst/>
              </a:rPr>
              <a:t>CSO Inventory File Format</a:t>
            </a:r>
            <a:endParaRPr lang="en-US" sz="2000" b="0" i="0" dirty="0">
              <a:solidFill>
                <a:srgbClr val="FF0000"/>
              </a:solidFill>
              <a:effectLst/>
            </a:endParaRPr>
          </a:p>
          <a:p>
            <a:pPr algn="l"/>
            <a:r>
              <a:rPr lang="en-US" sz="2000" b="1" i="0" dirty="0">
                <a:solidFill>
                  <a:srgbClr val="FF0000"/>
                </a:solidFill>
                <a:effectLst/>
              </a:rPr>
              <a:t>CSO Inventory File Format with SKU Code Type</a:t>
            </a:r>
            <a:endParaRPr lang="en-US" sz="2000" b="0" i="0" dirty="0">
              <a:solidFill>
                <a:srgbClr val="FF0000"/>
              </a:solidFill>
              <a:effectLst/>
            </a:endParaRPr>
          </a:p>
          <a:p>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CBAEF096-F5EF-0659-1385-89CCADC2B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7553" y="1066800"/>
            <a:ext cx="2302784" cy="4323030"/>
          </a:xfrm>
          <a:prstGeom prst="rect">
            <a:avLst/>
          </a:prstGeom>
        </p:spPr>
      </p:pic>
      <p:sp>
        <p:nvSpPr>
          <p:cNvPr id="7" name="Rectangle 6">
            <a:extLst>
              <a:ext uri="{FF2B5EF4-FFF2-40B4-BE49-F238E27FC236}">
                <a16:creationId xmlns:a16="http://schemas.microsoft.com/office/drawing/2014/main" id="{0C7D22A3-256A-5520-BEB7-F0B32552BDD0}"/>
              </a:ext>
            </a:extLst>
          </p:cNvPr>
          <p:cNvSpPr/>
          <p:nvPr/>
        </p:nvSpPr>
        <p:spPr>
          <a:xfrm>
            <a:off x="7396681" y="2163778"/>
            <a:ext cx="1855961" cy="2571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Bracket 7">
            <a:extLst>
              <a:ext uri="{FF2B5EF4-FFF2-40B4-BE49-F238E27FC236}">
                <a16:creationId xmlns:a16="http://schemas.microsoft.com/office/drawing/2014/main" id="{8C925B62-77A1-F985-B5DC-E7B8EA1D36D6}"/>
              </a:ext>
            </a:extLst>
          </p:cNvPr>
          <p:cNvSpPr/>
          <p:nvPr/>
        </p:nvSpPr>
        <p:spPr>
          <a:xfrm>
            <a:off x="7345566" y="2507810"/>
            <a:ext cx="102229" cy="921190"/>
          </a:xfrm>
          <a:prstGeom prst="lef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097138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etrosof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trosoft Theme" id="{A0088E81-B9BC-4251-B768-924C2C3DED32}" vid="{E2E0D73C-F21B-43E2-ACC7-C039F11418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1307</TotalTime>
  <Words>2526</Words>
  <Application>Microsoft Office PowerPoint</Application>
  <PresentationFormat>Widescreen</PresentationFormat>
  <Paragraphs>360</Paragraphs>
  <Slides>65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Arial</vt:lpstr>
      <vt:lpstr>Calibri</vt:lpstr>
      <vt:lpstr>Calibri Light</vt:lpstr>
      <vt:lpstr>Segoe Pro</vt:lpstr>
      <vt:lpstr>Segoe Pro Light</vt:lpstr>
      <vt:lpstr>Segoe UI Regular</vt:lpstr>
      <vt:lpstr>Segoe UI Semibold</vt:lpstr>
      <vt:lpstr>Wingdings</vt:lpstr>
      <vt:lpstr>Petrosoft Theme</vt:lpstr>
      <vt:lpstr>Itemized Inventory</vt:lpstr>
      <vt:lpstr>Agenda</vt:lpstr>
      <vt:lpstr>Itemized Inventory Prep</vt:lpstr>
      <vt:lpstr>Itemized Inventory Prep</vt:lpstr>
      <vt:lpstr>Itemized Inventory 3rd Party</vt:lpstr>
      <vt:lpstr>Itemized Inventory – 3rd Party</vt:lpstr>
      <vt:lpstr>Itemized Inventory – 3rd Party</vt:lpstr>
      <vt:lpstr>Itemized Inventory – 3rd Party</vt:lpstr>
      <vt:lpstr>Itemized Inventory – 3rd Party</vt:lpstr>
      <vt:lpstr>Itemized Inventory – 3rd Party</vt:lpstr>
      <vt:lpstr>Itemized Inventory – 3rd Party</vt:lpstr>
      <vt:lpstr>Itemized Inventory – 3rd Party</vt:lpstr>
      <vt:lpstr>Itemized Inventory – 3rd Party</vt:lpstr>
      <vt:lpstr>Itemized Inventory – 3rd Party</vt:lpstr>
      <vt:lpstr>Itemized Inventory – 3rd Party</vt:lpstr>
      <vt:lpstr>Itemized Inventory – 3rd Party</vt:lpstr>
      <vt:lpstr>Itemized Inventory – 3rd Party</vt:lpstr>
      <vt:lpstr>Itemized Inventory – 3rd Party</vt:lpstr>
      <vt:lpstr>Itemized Inventory – 3rd Party</vt:lpstr>
      <vt:lpstr>Itemized Inventory Generating &amp; Processing </vt:lpstr>
      <vt:lpstr>Itemized Inventory – Generating &amp; Processing</vt:lpstr>
      <vt:lpstr>Itemized Inventory – Generating &amp; Processing</vt:lpstr>
      <vt:lpstr>Itemized Inventory – Generating &amp; Processing</vt:lpstr>
      <vt:lpstr>Itemized Inventory – Generating &amp; Processing</vt:lpstr>
      <vt:lpstr>Itemized Inventory – Generating &amp; Processing</vt:lpstr>
      <vt:lpstr>Itemized Inventory – Generating &amp; Processing</vt:lpstr>
      <vt:lpstr>Itemized Inventory – Generating &amp; Processing</vt:lpstr>
      <vt:lpstr>Itemized Inventory – Generating &amp; Processing</vt:lpstr>
      <vt:lpstr>Itemized Inventory – Generating &amp; Processing</vt:lpstr>
      <vt:lpstr>Itemized Inventory – Generating &amp; Processing</vt:lpstr>
      <vt:lpstr>Itemized Inventory – Generating &amp; Processing</vt:lpstr>
      <vt:lpstr>Itemized Inventory – Generating &amp; Processing</vt:lpstr>
      <vt:lpstr>Itemized Inventory – Generating &amp; Processing</vt:lpstr>
      <vt:lpstr>Itemized Inventory – Generating &amp; Processing</vt:lpstr>
      <vt:lpstr>Itemized Inventory CStoreOffice Mobile</vt:lpstr>
      <vt:lpstr>Itemized Inventory CStoreOffice® Mobile </vt:lpstr>
      <vt:lpstr>Itemized Inventory – CStoreOffice Mobile</vt:lpstr>
      <vt:lpstr>Itemized Inventory – CStoreOffice Mobile</vt:lpstr>
      <vt:lpstr>Itemized Inventory – CStoreOffice Mobile</vt:lpstr>
      <vt:lpstr>Itemized Inventory – CStoreOffice Mobile</vt:lpstr>
      <vt:lpstr>Itemized Inventory – CStoreOffice Mobile</vt:lpstr>
      <vt:lpstr>Itemized Inventory – CStoreOffice Mobile</vt:lpstr>
      <vt:lpstr>Itemized Inventory Reports</vt:lpstr>
      <vt:lpstr>Itemized Inventory – Missed Item Report</vt:lpstr>
      <vt:lpstr>Itemized Inventory – Missed Item Report</vt:lpstr>
      <vt:lpstr>Itemized Inventory – Item Shortage Report</vt:lpstr>
      <vt:lpstr>Itemized Inventory – Item Shortage Report</vt:lpstr>
      <vt:lpstr>Itemized Inventory – Item Shortage Report</vt:lpstr>
      <vt:lpstr>Itemized Inventory – Item Shortage Report</vt:lpstr>
      <vt:lpstr>Itemized Inventory – Item Shortage Report</vt:lpstr>
      <vt:lpstr>Itemized Inventory – Item Shortage Report</vt:lpstr>
      <vt:lpstr>Itemized Inventory – Item Shortage Report</vt:lpstr>
      <vt:lpstr>Itemized Inventory – Item Shortage Report</vt:lpstr>
      <vt:lpstr>Itemized Inventory – Item Shortage Report</vt:lpstr>
      <vt:lpstr>Itemized Inventory – Short / Over Report</vt:lpstr>
      <vt:lpstr>Itemized Inventory – Short / Over Report</vt:lpstr>
      <vt:lpstr>Category Level Inventory</vt:lpstr>
      <vt:lpstr>Category Level Inventory</vt:lpstr>
      <vt:lpstr>Category Level Inventory</vt:lpstr>
      <vt:lpstr>Category Level Inventory</vt:lpstr>
      <vt:lpstr>Category Level Inventory</vt:lpstr>
      <vt:lpstr>Category Level Inventory</vt:lpstr>
      <vt:lpstr>Category Level Inventory</vt:lpstr>
      <vt:lpstr>Category Level Inventory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Logan White</dc:creator>
  <cp:lastModifiedBy>Jordan Bower</cp:lastModifiedBy>
  <cp:revision>2</cp:revision>
  <dcterms:created xsi:type="dcterms:W3CDTF">2021-12-10T20:22:38Z</dcterms:created>
  <dcterms:modified xsi:type="dcterms:W3CDTF">2023-06-28T13:34:11Z</dcterms:modified>
</cp:coreProperties>
</file>